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74" r:id="rId5"/>
    <p:sldId id="267" r:id="rId6"/>
    <p:sldId id="272" r:id="rId7"/>
    <p:sldId id="259" r:id="rId8"/>
    <p:sldId id="264" r:id="rId9"/>
    <p:sldId id="261" r:id="rId10"/>
    <p:sldId id="268" r:id="rId11"/>
    <p:sldId id="263" r:id="rId12"/>
    <p:sldId id="265" r:id="rId13"/>
    <p:sldId id="25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C4FF13-3721-4CD7-A9AD-A2B89C429D11}" v="6" dt="2026-03-16T10:03:19.4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0" d="100"/>
          <a:sy n="70" d="100"/>
        </p:scale>
        <p:origin x="1166" y="3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CBC35D-33D9-4AA0-9490-330E93C6EC92}" type="datetimeFigureOut">
              <a:rPr lang="nb-NO" smtClean="0"/>
              <a:t>16.03.2026</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50540-7AA0-4229-8706-A7B7AC295F25}" type="slidenum">
              <a:rPr lang="nb-NO" smtClean="0"/>
              <a:t>‹#›</a:t>
            </a:fld>
            <a:endParaRPr lang="nb-NO"/>
          </a:p>
        </p:txBody>
      </p:sp>
    </p:spTree>
    <p:extLst>
      <p:ext uri="{BB962C8B-B14F-4D97-AF65-F5344CB8AC3E}">
        <p14:creationId xmlns:p14="http://schemas.microsoft.com/office/powerpoint/2010/main" val="2032128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18" name="grafikk">
            <a:extLst>
              <a:ext uri="{FF2B5EF4-FFF2-40B4-BE49-F238E27FC236}">
                <a16:creationId xmlns:a16="http://schemas.microsoft.com/office/drawing/2014/main" id="{36A72C8F-C33A-45AB-91BF-D23C7D50EEE5}"/>
              </a:ext>
            </a:extLst>
          </p:cNvPr>
          <p:cNvSpPr/>
          <p:nvPr userDrawn="1"/>
        </p:nvSpPr>
        <p:spPr>
          <a:xfrm>
            <a:off x="1" y="1548194"/>
            <a:ext cx="12193524" cy="530980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800">
              <a:solidFill>
                <a:srgbClr val="000000"/>
              </a:solidFill>
            </a:endParaRPr>
          </a:p>
        </p:txBody>
      </p:sp>
      <p:sp>
        <p:nvSpPr>
          <p:cNvPr id="2" name="Title 1"/>
          <p:cNvSpPr>
            <a:spLocks noGrp="1"/>
          </p:cNvSpPr>
          <p:nvPr>
            <p:ph type="ctrTitle"/>
          </p:nvPr>
        </p:nvSpPr>
        <p:spPr>
          <a:xfrm>
            <a:off x="914400" y="2535896"/>
            <a:ext cx="10363200" cy="1121846"/>
          </a:xfrm>
        </p:spPr>
        <p:txBody>
          <a:bodyPr anchor="b">
            <a:normAutofit/>
          </a:bodyPr>
          <a:lstStyle>
            <a:lvl1pPr algn="ctr">
              <a:defRPr sz="4050">
                <a:solidFill>
                  <a:srgbClr val="000000"/>
                </a:solidFill>
              </a:defRPr>
            </a:lvl1pPr>
          </a:lstStyle>
          <a:p>
            <a:r>
              <a:rPr lang="nb-NO"/>
              <a:t>Klikk for å redigere tittelstil</a:t>
            </a:r>
            <a:endParaRPr lang="en-US"/>
          </a:p>
        </p:txBody>
      </p:sp>
      <p:sp>
        <p:nvSpPr>
          <p:cNvPr id="3" name="Subtitle 2"/>
          <p:cNvSpPr>
            <a:spLocks noGrp="1"/>
          </p:cNvSpPr>
          <p:nvPr>
            <p:ph type="subTitle" idx="1"/>
          </p:nvPr>
        </p:nvSpPr>
        <p:spPr>
          <a:xfrm>
            <a:off x="914400" y="3795998"/>
            <a:ext cx="10363200" cy="984885"/>
          </a:xfrm>
        </p:spPr>
        <p:txBody>
          <a:bodyPr>
            <a:normAutofit/>
          </a:bodyPr>
          <a:lstStyle>
            <a:lvl1pPr marL="0" indent="0" algn="ctr">
              <a:buNone/>
              <a:defRPr sz="32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en-US"/>
          </a:p>
        </p:txBody>
      </p:sp>
      <p:sp>
        <p:nvSpPr>
          <p:cNvPr id="4" name="tittelside" hidden="1">
            <a:extLst>
              <a:ext uri="{FF2B5EF4-FFF2-40B4-BE49-F238E27FC236}">
                <a16:creationId xmlns:a16="http://schemas.microsoft.com/office/drawing/2014/main" id="{42594168-4B05-4509-8809-6558E9660824}"/>
              </a:ext>
            </a:extLst>
          </p:cNvPr>
          <p:cNvSpPr/>
          <p:nvPr userDrawn="1"/>
        </p:nvSpPr>
        <p:spPr>
          <a:xfrm>
            <a:off x="449705" y="97436"/>
            <a:ext cx="779488" cy="2323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800">
              <a:solidFill>
                <a:srgbClr val="000000"/>
              </a:solidFill>
            </a:endParaRPr>
          </a:p>
        </p:txBody>
      </p:sp>
      <p:pic>
        <p:nvPicPr>
          <p:cNvPr id="7" name="Bilde 6">
            <a:extLst>
              <a:ext uri="{FF2B5EF4-FFF2-40B4-BE49-F238E27FC236}">
                <a16:creationId xmlns:a16="http://schemas.microsoft.com/office/drawing/2014/main" id="{53C00A96-9228-4E6E-AE76-CA1B57587F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089" y="471764"/>
            <a:ext cx="2431899" cy="580999"/>
          </a:xfrm>
          <a:prstGeom prst="rect">
            <a:avLst/>
          </a:prstGeom>
        </p:spPr>
      </p:pic>
    </p:spTree>
    <p:extLst>
      <p:ext uri="{BB962C8B-B14F-4D97-AF65-F5344CB8AC3E}">
        <p14:creationId xmlns:p14="http://schemas.microsoft.com/office/powerpoint/2010/main" val="1749673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cap="none" baseline="0"/>
            </a:lvl1pPr>
          </a:lstStyle>
          <a:p>
            <a:r>
              <a:rPr lang="nb-NO"/>
              <a:t>Klikk for å redigere tittelstil</a:t>
            </a:r>
            <a:endParaRPr lang="en-US"/>
          </a:p>
        </p:txBody>
      </p:sp>
      <p:sp>
        <p:nvSpPr>
          <p:cNvPr id="3" name="Date Placeholder 2"/>
          <p:cNvSpPr>
            <a:spLocks noGrp="1"/>
          </p:cNvSpPr>
          <p:nvPr>
            <p:ph type="dt" sz="half" idx="10"/>
          </p:nvPr>
        </p:nvSpPr>
        <p:spPr/>
        <p:txBody>
          <a:bodyPr/>
          <a:lstStyle/>
          <a:p>
            <a:fld id="{6A1A0E74-B8A8-4360-A367-9FF538085BF2}" type="datetimeFigureOut">
              <a:rPr lang="nb-NO" smtClean="0"/>
              <a:t>16.03.2026</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36457444-737A-4256-A71F-2C8225BFF095}" type="slidenum">
              <a:rPr lang="nb-NO" smtClean="0"/>
              <a:t>‹#›</a:t>
            </a:fld>
            <a:endParaRPr lang="nb-NO"/>
          </a:p>
        </p:txBody>
      </p:sp>
    </p:spTree>
    <p:extLst>
      <p:ext uri="{BB962C8B-B14F-4D97-AF65-F5344CB8AC3E}">
        <p14:creationId xmlns:p14="http://schemas.microsoft.com/office/powerpoint/2010/main" val="614398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1A0E74-B8A8-4360-A367-9FF538085BF2}" type="datetimeFigureOut">
              <a:rPr lang="nb-NO" smtClean="0"/>
              <a:t>16.03.2026</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36457444-737A-4256-A71F-2C8225BFF095}" type="slidenum">
              <a:rPr lang="nb-NO" smtClean="0"/>
              <a:t>‹#›</a:t>
            </a:fld>
            <a:endParaRPr lang="nb-NO"/>
          </a:p>
        </p:txBody>
      </p:sp>
    </p:spTree>
    <p:extLst>
      <p:ext uri="{BB962C8B-B14F-4D97-AF65-F5344CB8AC3E}">
        <p14:creationId xmlns:p14="http://schemas.microsoft.com/office/powerpoint/2010/main" val="1446497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Logoside">
    <p:spTree>
      <p:nvGrpSpPr>
        <p:cNvPr id="1" name=""/>
        <p:cNvGrpSpPr/>
        <p:nvPr/>
      </p:nvGrpSpPr>
      <p:grpSpPr>
        <a:xfrm>
          <a:off x="0" y="0"/>
          <a:ext cx="0" cy="0"/>
          <a:chOff x="0" y="0"/>
          <a:chExt cx="0" cy="0"/>
        </a:xfrm>
      </p:grpSpPr>
      <p:pic>
        <p:nvPicPr>
          <p:cNvPr id="6" name="Bilde 5">
            <a:extLst>
              <a:ext uri="{FF2B5EF4-FFF2-40B4-BE49-F238E27FC236}">
                <a16:creationId xmlns:a16="http://schemas.microsoft.com/office/drawing/2014/main" id="{A63DFC49-49A2-44B8-B23A-B4A841426F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74795" y="2102571"/>
            <a:ext cx="2442410" cy="2422259"/>
          </a:xfrm>
          <a:prstGeom prst="rect">
            <a:avLst/>
          </a:prstGeom>
        </p:spPr>
      </p:pic>
      <p:sp>
        <p:nvSpPr>
          <p:cNvPr id="2" name="TekstSylinder 1">
            <a:extLst>
              <a:ext uri="{FF2B5EF4-FFF2-40B4-BE49-F238E27FC236}">
                <a16:creationId xmlns:a16="http://schemas.microsoft.com/office/drawing/2014/main" id="{0547DE91-F021-4E3A-9BBE-7FC68723FEC6}"/>
              </a:ext>
            </a:extLst>
          </p:cNvPr>
          <p:cNvSpPr txBox="1"/>
          <p:nvPr userDrawn="1"/>
        </p:nvSpPr>
        <p:spPr>
          <a:xfrm>
            <a:off x="2316480" y="5035631"/>
            <a:ext cx="7559040" cy="292388"/>
          </a:xfrm>
          <a:prstGeom prst="rect">
            <a:avLst/>
          </a:prstGeom>
          <a:noFill/>
        </p:spPr>
        <p:txBody>
          <a:bodyPr wrap="square" rtlCol="0">
            <a:spAutoFit/>
          </a:bodyPr>
          <a:lstStyle/>
          <a:p>
            <a:pPr algn="ctr"/>
            <a:r>
              <a:rPr lang="nb-NO" sz="1300"/>
              <a:t>trondelagfylke.no | fb.com/</a:t>
            </a:r>
            <a:r>
              <a:rPr lang="nb-NO" sz="1300" err="1"/>
              <a:t>trondelagfylke</a:t>
            </a:r>
            <a:endParaRPr lang="nb-NO" sz="1300"/>
          </a:p>
        </p:txBody>
      </p:sp>
    </p:spTree>
    <p:extLst>
      <p:ext uri="{BB962C8B-B14F-4D97-AF65-F5344CB8AC3E}">
        <p14:creationId xmlns:p14="http://schemas.microsoft.com/office/powerpoint/2010/main" val="3606132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eloverskrift">
    <p:spTree>
      <p:nvGrpSpPr>
        <p:cNvPr id="1" name=""/>
        <p:cNvGrpSpPr/>
        <p:nvPr/>
      </p:nvGrpSpPr>
      <p:grpSpPr>
        <a:xfrm>
          <a:off x="0" y="0"/>
          <a:ext cx="0" cy="0"/>
          <a:chOff x="0" y="0"/>
          <a:chExt cx="0" cy="0"/>
        </a:xfrm>
      </p:grpSpPr>
      <p:sp>
        <p:nvSpPr>
          <p:cNvPr id="10" name="Plassholder for bilde 9">
            <a:extLst>
              <a:ext uri="{FF2B5EF4-FFF2-40B4-BE49-F238E27FC236}">
                <a16:creationId xmlns:a16="http://schemas.microsoft.com/office/drawing/2014/main" id="{6E293DF4-167E-4F98-9D9A-566E0E9752FB}"/>
              </a:ext>
            </a:extLst>
          </p:cNvPr>
          <p:cNvSpPr>
            <a:spLocks noGrp="1"/>
          </p:cNvSpPr>
          <p:nvPr>
            <p:ph type="pic" sz="quarter" idx="10"/>
          </p:nvPr>
        </p:nvSpPr>
        <p:spPr>
          <a:xfrm>
            <a:off x="0" y="0"/>
            <a:ext cx="12192000" cy="4734592"/>
          </a:xfrm>
          <a:solidFill>
            <a:schemeClr val="bg1">
              <a:lumMod val="50000"/>
            </a:schemeClr>
          </a:solidFill>
        </p:spPr>
        <p:txBody>
          <a:bodyPr tIns="360000">
            <a:normAutofit/>
          </a:bodyPr>
          <a:lstStyle>
            <a:lvl1pPr marL="0" indent="0" algn="ctr">
              <a:buNone/>
              <a:defRPr sz="1400"/>
            </a:lvl1pPr>
          </a:lstStyle>
          <a:p>
            <a:r>
              <a:rPr lang="nb-NO"/>
              <a:t>Klikk på ikonet for å legge til et bilde</a:t>
            </a:r>
          </a:p>
        </p:txBody>
      </p:sp>
      <p:sp>
        <p:nvSpPr>
          <p:cNvPr id="2" name="Title 1"/>
          <p:cNvSpPr>
            <a:spLocks noGrp="1"/>
          </p:cNvSpPr>
          <p:nvPr>
            <p:ph type="title"/>
          </p:nvPr>
        </p:nvSpPr>
        <p:spPr>
          <a:xfrm>
            <a:off x="831851" y="4977980"/>
            <a:ext cx="10515600" cy="775597"/>
          </a:xfrm>
        </p:spPr>
        <p:txBody>
          <a:bodyPr anchor="ctr" anchorCtr="0">
            <a:normAutofit/>
          </a:bodyPr>
          <a:lstStyle>
            <a:lvl1pPr algn="ctr">
              <a:defRPr sz="2800" baseline="0"/>
            </a:lvl1pPr>
          </a:lstStyle>
          <a:p>
            <a:r>
              <a:rPr lang="nb-NO"/>
              <a:t>Klikk for å redigere tittelstil</a:t>
            </a:r>
            <a:endParaRPr lang="en-US"/>
          </a:p>
        </p:txBody>
      </p:sp>
      <p:sp>
        <p:nvSpPr>
          <p:cNvPr id="3" name="Text Placeholder 2"/>
          <p:cNvSpPr>
            <a:spLocks noGrp="1"/>
          </p:cNvSpPr>
          <p:nvPr>
            <p:ph type="body" idx="1"/>
          </p:nvPr>
        </p:nvSpPr>
        <p:spPr>
          <a:xfrm>
            <a:off x="831851" y="5800962"/>
            <a:ext cx="10515600" cy="553998"/>
          </a:xfr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Tree>
    <p:extLst>
      <p:ext uri="{BB962C8B-B14F-4D97-AF65-F5344CB8AC3E}">
        <p14:creationId xmlns:p14="http://schemas.microsoft.com/office/powerpoint/2010/main" val="3637136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9" name="grafikk">
            <a:extLst>
              <a:ext uri="{FF2B5EF4-FFF2-40B4-BE49-F238E27FC236}">
                <a16:creationId xmlns:a16="http://schemas.microsoft.com/office/drawing/2014/main" id="{442E5E1F-5E54-4B09-9810-9D1AFB1B9578}"/>
              </a:ext>
            </a:extLst>
          </p:cNvPr>
          <p:cNvSpPr/>
          <p:nvPr userDrawn="1"/>
        </p:nvSpPr>
        <p:spPr>
          <a:xfrm>
            <a:off x="1" y="1620203"/>
            <a:ext cx="12193524" cy="2880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800"/>
          </a:p>
        </p:txBody>
      </p:sp>
      <p:sp>
        <p:nvSpPr>
          <p:cNvPr id="3" name="Content Placeholder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6A1A0E74-B8A8-4360-A367-9FF538085BF2}" type="datetimeFigureOut">
              <a:rPr lang="nb-NO" smtClean="0"/>
              <a:t>16.03.2026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6457444-737A-4256-A71F-2C8225BFF095}" type="slidenum">
              <a:rPr lang="nb-NO" smtClean="0"/>
              <a:t>‹#›</a:t>
            </a:fld>
            <a:endParaRPr lang="nb-NO"/>
          </a:p>
        </p:txBody>
      </p:sp>
      <p:sp>
        <p:nvSpPr>
          <p:cNvPr id="8" name="Tittel 7">
            <a:extLst>
              <a:ext uri="{FF2B5EF4-FFF2-40B4-BE49-F238E27FC236}">
                <a16:creationId xmlns:a16="http://schemas.microsoft.com/office/drawing/2014/main" id="{ECCF3988-3131-4965-BFAC-2EF8935A2312}"/>
              </a:ext>
            </a:extLst>
          </p:cNvPr>
          <p:cNvSpPr>
            <a:spLocks noGrp="1"/>
          </p:cNvSpPr>
          <p:nvPr>
            <p:ph type="title"/>
          </p:nvPr>
        </p:nvSpPr>
        <p:spPr/>
        <p:txBody>
          <a:bodyPr>
            <a:normAutofit/>
          </a:bodyPr>
          <a:lstStyle>
            <a:lvl1pPr>
              <a:defRPr sz="3600" cap="none" baseline="0"/>
            </a:lvl1pPr>
          </a:lstStyle>
          <a:p>
            <a:r>
              <a:rPr lang="nb-NO"/>
              <a:t>Klikk for å redigere tittelstil</a:t>
            </a:r>
          </a:p>
        </p:txBody>
      </p:sp>
    </p:spTree>
    <p:extLst>
      <p:ext uri="{BB962C8B-B14F-4D97-AF65-F5344CB8AC3E}">
        <p14:creationId xmlns:p14="http://schemas.microsoft.com/office/powerpoint/2010/main" val="1868801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9" name="grafikk">
            <a:extLst>
              <a:ext uri="{FF2B5EF4-FFF2-40B4-BE49-F238E27FC236}">
                <a16:creationId xmlns:a16="http://schemas.microsoft.com/office/drawing/2014/main" id="{D8C7FABD-B60D-4278-8B7A-4CE212162DD1}"/>
              </a:ext>
            </a:extLst>
          </p:cNvPr>
          <p:cNvSpPr/>
          <p:nvPr userDrawn="1"/>
        </p:nvSpPr>
        <p:spPr>
          <a:xfrm>
            <a:off x="1" y="1620203"/>
            <a:ext cx="12193524" cy="2880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800"/>
          </a:p>
        </p:txBody>
      </p:sp>
      <p:sp>
        <p:nvSpPr>
          <p:cNvPr id="2" name="Title 1"/>
          <p:cNvSpPr>
            <a:spLocks noGrp="1"/>
          </p:cNvSpPr>
          <p:nvPr>
            <p:ph type="title"/>
          </p:nvPr>
        </p:nvSpPr>
        <p:spPr/>
        <p:txBody>
          <a:bodyPr>
            <a:normAutofit/>
          </a:bodyPr>
          <a:lstStyle>
            <a:lvl1pPr>
              <a:defRPr sz="3600" cap="none" baseline="0"/>
            </a:lvl1pPr>
          </a:lstStyle>
          <a:p>
            <a:r>
              <a:rPr lang="nb-NO"/>
              <a:t>Klikk for å redigere tittelstil</a:t>
            </a:r>
            <a:endParaRPr lang="en-US"/>
          </a:p>
        </p:txBody>
      </p:sp>
      <p:sp>
        <p:nvSpPr>
          <p:cNvPr id="5" name="Date Placeholder 4"/>
          <p:cNvSpPr>
            <a:spLocks noGrp="1"/>
          </p:cNvSpPr>
          <p:nvPr>
            <p:ph type="dt" sz="half" idx="10"/>
          </p:nvPr>
        </p:nvSpPr>
        <p:spPr/>
        <p:txBody>
          <a:bodyPr/>
          <a:lstStyle/>
          <a:p>
            <a:fld id="{6A1A0E74-B8A8-4360-A367-9FF538085BF2}" type="datetimeFigureOut">
              <a:rPr lang="nb-NO" smtClean="0"/>
              <a:t>16.03.2026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6457444-737A-4256-A71F-2C8225BFF095}" type="slidenum">
              <a:rPr lang="nb-NO" smtClean="0"/>
              <a:t>‹#›</a:t>
            </a:fld>
            <a:endParaRPr lang="nb-NO"/>
          </a:p>
        </p:txBody>
      </p:sp>
      <p:sp>
        <p:nvSpPr>
          <p:cNvPr id="8" name="Content Placeholder 2">
            <a:extLst>
              <a:ext uri="{FF2B5EF4-FFF2-40B4-BE49-F238E27FC236}">
                <a16:creationId xmlns:a16="http://schemas.microsoft.com/office/drawing/2014/main" id="{E768D46C-2C47-41CD-86BA-93183D68605A}"/>
              </a:ext>
            </a:extLst>
          </p:cNvPr>
          <p:cNvSpPr>
            <a:spLocks noGrp="1"/>
          </p:cNvSpPr>
          <p:nvPr>
            <p:ph idx="1"/>
          </p:nvPr>
        </p:nvSpPr>
        <p:spPr>
          <a:xfrm>
            <a:off x="6254893" y="2115183"/>
            <a:ext cx="5184648" cy="395310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10" name="Content Placeholder 2">
            <a:extLst>
              <a:ext uri="{FF2B5EF4-FFF2-40B4-BE49-F238E27FC236}">
                <a16:creationId xmlns:a16="http://schemas.microsoft.com/office/drawing/2014/main" id="{4239B1D9-21EF-47DC-9EB0-171837799AF0}"/>
              </a:ext>
            </a:extLst>
          </p:cNvPr>
          <p:cNvSpPr>
            <a:spLocks noGrp="1"/>
          </p:cNvSpPr>
          <p:nvPr>
            <p:ph idx="13"/>
          </p:nvPr>
        </p:nvSpPr>
        <p:spPr>
          <a:xfrm>
            <a:off x="753693" y="2115183"/>
            <a:ext cx="5184648" cy="395310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Tree>
    <p:extLst>
      <p:ext uri="{BB962C8B-B14F-4D97-AF65-F5344CB8AC3E}">
        <p14:creationId xmlns:p14="http://schemas.microsoft.com/office/powerpoint/2010/main" val="1173511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13" name="grafikk">
            <a:extLst>
              <a:ext uri="{FF2B5EF4-FFF2-40B4-BE49-F238E27FC236}">
                <a16:creationId xmlns:a16="http://schemas.microsoft.com/office/drawing/2014/main" id="{40C17E66-2E97-4F81-8F6E-EF36FBE47B27}"/>
              </a:ext>
            </a:extLst>
          </p:cNvPr>
          <p:cNvSpPr/>
          <p:nvPr userDrawn="1"/>
        </p:nvSpPr>
        <p:spPr>
          <a:xfrm>
            <a:off x="1" y="1620203"/>
            <a:ext cx="12193524" cy="2880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800"/>
          </a:p>
        </p:txBody>
      </p:sp>
      <p:sp>
        <p:nvSpPr>
          <p:cNvPr id="11" name="Content Placeholder 2">
            <a:extLst>
              <a:ext uri="{FF2B5EF4-FFF2-40B4-BE49-F238E27FC236}">
                <a16:creationId xmlns:a16="http://schemas.microsoft.com/office/drawing/2014/main" id="{0290DF0D-5186-43A8-9F17-7965A23969C6}"/>
              </a:ext>
            </a:extLst>
          </p:cNvPr>
          <p:cNvSpPr>
            <a:spLocks noGrp="1"/>
          </p:cNvSpPr>
          <p:nvPr>
            <p:ph idx="13"/>
          </p:nvPr>
        </p:nvSpPr>
        <p:spPr>
          <a:xfrm>
            <a:off x="6254893" y="2583181"/>
            <a:ext cx="5184648" cy="3485110"/>
          </a:xfrm>
        </p:spPr>
        <p:txBody>
          <a:bodyPr>
            <a:normAutofit/>
          </a:bodyPr>
          <a:lstStyle>
            <a:lvl1pPr>
              <a:defRPr sz="2400"/>
            </a:lvl1pPr>
            <a:lvl2pPr>
              <a:defRPr sz="2000"/>
            </a:lvl2pPr>
            <a:lvl3pPr>
              <a:defRPr sz="1800"/>
            </a:lvl3pPr>
            <a:lvl4pPr>
              <a:defRPr sz="1600"/>
            </a:lvl4pPr>
            <a:lvl5pPr>
              <a:defRPr sz="14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12" name="Content Placeholder 2">
            <a:extLst>
              <a:ext uri="{FF2B5EF4-FFF2-40B4-BE49-F238E27FC236}">
                <a16:creationId xmlns:a16="http://schemas.microsoft.com/office/drawing/2014/main" id="{B24674BD-61C0-4B57-8F0A-E639D160D1D6}"/>
              </a:ext>
            </a:extLst>
          </p:cNvPr>
          <p:cNvSpPr>
            <a:spLocks noGrp="1"/>
          </p:cNvSpPr>
          <p:nvPr>
            <p:ph idx="14"/>
          </p:nvPr>
        </p:nvSpPr>
        <p:spPr>
          <a:xfrm>
            <a:off x="753693" y="2583181"/>
            <a:ext cx="5184648" cy="3485110"/>
          </a:xfrm>
        </p:spPr>
        <p:txBody>
          <a:bodyPr>
            <a:normAutofit/>
          </a:bodyPr>
          <a:lstStyle>
            <a:lvl1pPr>
              <a:defRPr sz="2400"/>
            </a:lvl1pPr>
            <a:lvl2pPr>
              <a:defRPr sz="2000"/>
            </a:lvl2pPr>
            <a:lvl3pPr>
              <a:defRPr sz="1800"/>
            </a:lvl3pPr>
            <a:lvl4pPr>
              <a:defRPr sz="1600"/>
            </a:lvl4pPr>
            <a:lvl5pPr>
              <a:defRPr sz="14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3" name="Text Placeholder 2"/>
          <p:cNvSpPr>
            <a:spLocks noGrp="1"/>
          </p:cNvSpPr>
          <p:nvPr>
            <p:ph type="body" idx="1"/>
          </p:nvPr>
        </p:nvSpPr>
        <p:spPr>
          <a:xfrm>
            <a:off x="753693" y="2115183"/>
            <a:ext cx="5184648" cy="369332"/>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5" name="Text Placeholder 4"/>
          <p:cNvSpPr>
            <a:spLocks noGrp="1"/>
          </p:cNvSpPr>
          <p:nvPr>
            <p:ph type="body" sz="quarter" idx="3"/>
          </p:nvPr>
        </p:nvSpPr>
        <p:spPr>
          <a:xfrm>
            <a:off x="6254892" y="2115183"/>
            <a:ext cx="5184648" cy="369332"/>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7" name="Date Placeholder 6"/>
          <p:cNvSpPr>
            <a:spLocks noGrp="1"/>
          </p:cNvSpPr>
          <p:nvPr>
            <p:ph type="dt" sz="half" idx="10"/>
          </p:nvPr>
        </p:nvSpPr>
        <p:spPr/>
        <p:txBody>
          <a:bodyPr/>
          <a:lstStyle/>
          <a:p>
            <a:fld id="{6A1A0E74-B8A8-4360-A367-9FF538085BF2}" type="datetimeFigureOut">
              <a:rPr lang="nb-NO" smtClean="0"/>
              <a:t>16.03.2026</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36457444-737A-4256-A71F-2C8225BFF095}" type="slidenum">
              <a:rPr lang="nb-NO" smtClean="0"/>
              <a:t>‹#›</a:t>
            </a:fld>
            <a:endParaRPr lang="nb-NO"/>
          </a:p>
        </p:txBody>
      </p:sp>
      <p:sp>
        <p:nvSpPr>
          <p:cNvPr id="10" name="Tittel 9">
            <a:extLst>
              <a:ext uri="{FF2B5EF4-FFF2-40B4-BE49-F238E27FC236}">
                <a16:creationId xmlns:a16="http://schemas.microsoft.com/office/drawing/2014/main" id="{C82FA1FD-E97A-4C0F-AA26-530A2E5063FD}"/>
              </a:ext>
            </a:extLst>
          </p:cNvPr>
          <p:cNvSpPr>
            <a:spLocks noGrp="1"/>
          </p:cNvSpPr>
          <p:nvPr>
            <p:ph type="title"/>
          </p:nvPr>
        </p:nvSpPr>
        <p:spPr/>
        <p:txBody>
          <a:bodyPr>
            <a:normAutofit/>
          </a:bodyPr>
          <a:lstStyle>
            <a:lvl1pPr>
              <a:defRPr sz="3600" cap="none" baseline="0"/>
            </a:lvl1pPr>
          </a:lstStyle>
          <a:p>
            <a:r>
              <a:rPr lang="nb-NO"/>
              <a:t>Klikk for å redigere tittelstil</a:t>
            </a:r>
          </a:p>
        </p:txBody>
      </p:sp>
    </p:spTree>
    <p:extLst>
      <p:ext uri="{BB962C8B-B14F-4D97-AF65-F5344CB8AC3E}">
        <p14:creationId xmlns:p14="http://schemas.microsoft.com/office/powerpoint/2010/main" val="806214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tel, tekst og bilde HØYRE">
    <p:spTree>
      <p:nvGrpSpPr>
        <p:cNvPr id="1" name=""/>
        <p:cNvGrpSpPr/>
        <p:nvPr/>
      </p:nvGrpSpPr>
      <p:grpSpPr>
        <a:xfrm>
          <a:off x="0" y="0"/>
          <a:ext cx="0" cy="0"/>
          <a:chOff x="0" y="0"/>
          <a:chExt cx="0" cy="0"/>
        </a:xfrm>
      </p:grpSpPr>
      <p:sp>
        <p:nvSpPr>
          <p:cNvPr id="13" name="Plassholder for bilde 9">
            <a:extLst>
              <a:ext uri="{FF2B5EF4-FFF2-40B4-BE49-F238E27FC236}">
                <a16:creationId xmlns:a16="http://schemas.microsoft.com/office/drawing/2014/main" id="{5ACCAEB8-6144-42EB-BBDC-F55020068F26}"/>
              </a:ext>
            </a:extLst>
          </p:cNvPr>
          <p:cNvSpPr>
            <a:spLocks noGrp="1"/>
          </p:cNvSpPr>
          <p:nvPr>
            <p:ph type="pic" sz="quarter" idx="13"/>
          </p:nvPr>
        </p:nvSpPr>
        <p:spPr>
          <a:xfrm>
            <a:off x="5303139" y="0"/>
            <a:ext cx="6888861" cy="6858000"/>
          </a:xfrm>
          <a:solidFill>
            <a:schemeClr val="bg1">
              <a:lumMod val="50000"/>
            </a:schemeClr>
          </a:solidFill>
        </p:spPr>
        <p:txBody>
          <a:bodyPr tIns="360000">
            <a:normAutofit/>
          </a:bodyPr>
          <a:lstStyle>
            <a:lvl1pPr marL="0" indent="0" algn="ctr">
              <a:buNone/>
              <a:defRPr sz="1400"/>
            </a:lvl1pPr>
          </a:lstStyle>
          <a:p>
            <a:r>
              <a:rPr lang="nb-NO"/>
              <a:t>Klikk på ikonet for å legge til et bilde</a:t>
            </a:r>
          </a:p>
        </p:txBody>
      </p:sp>
      <p:sp>
        <p:nvSpPr>
          <p:cNvPr id="5" name="Date Placeholder 4"/>
          <p:cNvSpPr>
            <a:spLocks noGrp="1"/>
          </p:cNvSpPr>
          <p:nvPr>
            <p:ph type="dt" sz="half" idx="10"/>
          </p:nvPr>
        </p:nvSpPr>
        <p:spPr/>
        <p:txBody>
          <a:bodyPr/>
          <a:lstStyle/>
          <a:p>
            <a:fld id="{6A1A0E74-B8A8-4360-A367-9FF538085BF2}" type="datetimeFigureOut">
              <a:rPr lang="nb-NO" smtClean="0"/>
              <a:t>16.03.2026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6457444-737A-4256-A71F-2C8225BFF095}" type="slidenum">
              <a:rPr lang="nb-NO" smtClean="0"/>
              <a:t>‹#›</a:t>
            </a:fld>
            <a:endParaRPr lang="nb-NO"/>
          </a:p>
        </p:txBody>
      </p:sp>
      <p:pic>
        <p:nvPicPr>
          <p:cNvPr id="8" name="logo_gul">
            <a:extLst>
              <a:ext uri="{FF2B5EF4-FFF2-40B4-BE49-F238E27FC236}">
                <a16:creationId xmlns:a16="http://schemas.microsoft.com/office/drawing/2014/main" id="{FC393D3E-C050-40F9-816F-B6EA7FC3FB3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58969" y="457257"/>
            <a:ext cx="548640" cy="612362"/>
          </a:xfrm>
          <a:prstGeom prst="rect">
            <a:avLst/>
          </a:prstGeom>
        </p:spPr>
      </p:pic>
      <p:pic>
        <p:nvPicPr>
          <p:cNvPr id="9" name="logo_beige" descr="Et bilde som inneholder verktøy, skrunøkkel&#10;&#10;Beskrivelse som er generert med høy visshet" hidden="1">
            <a:extLst>
              <a:ext uri="{FF2B5EF4-FFF2-40B4-BE49-F238E27FC236}">
                <a16:creationId xmlns:a16="http://schemas.microsoft.com/office/drawing/2014/main" id="{ABE5CBE6-E2D6-4553-A491-4D45E48597A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58969" y="457257"/>
            <a:ext cx="548640" cy="612362"/>
          </a:xfrm>
          <a:prstGeom prst="rect">
            <a:avLst/>
          </a:prstGeom>
        </p:spPr>
      </p:pic>
      <p:pic>
        <p:nvPicPr>
          <p:cNvPr id="10" name="logo_bla" descr="Et bilde som inneholder objekt&#10;&#10;Beskrivelse som er generert med høy visshet" hidden="1">
            <a:extLst>
              <a:ext uri="{FF2B5EF4-FFF2-40B4-BE49-F238E27FC236}">
                <a16:creationId xmlns:a16="http://schemas.microsoft.com/office/drawing/2014/main" id="{810A30F1-52BB-4D05-9919-9D60AECB773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358969" y="457257"/>
            <a:ext cx="548640" cy="612362"/>
          </a:xfrm>
          <a:prstGeom prst="rect">
            <a:avLst/>
          </a:prstGeom>
        </p:spPr>
      </p:pic>
      <p:sp>
        <p:nvSpPr>
          <p:cNvPr id="15" name="Plassholder for tekst 14">
            <a:extLst>
              <a:ext uri="{FF2B5EF4-FFF2-40B4-BE49-F238E27FC236}">
                <a16:creationId xmlns:a16="http://schemas.microsoft.com/office/drawing/2014/main" id="{110E2EE2-CC4E-47F3-AABC-347A7D985C8A}"/>
              </a:ext>
            </a:extLst>
          </p:cNvPr>
          <p:cNvSpPr>
            <a:spLocks noGrp="1"/>
          </p:cNvSpPr>
          <p:nvPr>
            <p:ph type="body" sz="quarter" idx="14"/>
          </p:nvPr>
        </p:nvSpPr>
        <p:spPr>
          <a:xfrm>
            <a:off x="752460" y="1480991"/>
            <a:ext cx="4155149" cy="4695972"/>
          </a:xfrm>
        </p:spPr>
        <p:txBody>
          <a:bodyPr>
            <a:normAutofit/>
          </a:bodyPr>
          <a:lstStyle>
            <a:lvl1pPr marL="0" indent="0">
              <a:buNone/>
              <a:defRPr sz="1400"/>
            </a:lvl1pPr>
          </a:lstStyle>
          <a:p>
            <a:pPr lvl="0"/>
            <a:r>
              <a:rPr lang="nb-NO"/>
              <a:t>Klikk for å redigere tekststiler i malen</a:t>
            </a:r>
          </a:p>
        </p:txBody>
      </p:sp>
      <p:sp>
        <p:nvSpPr>
          <p:cNvPr id="12" name="Title 1">
            <a:extLst>
              <a:ext uri="{FF2B5EF4-FFF2-40B4-BE49-F238E27FC236}">
                <a16:creationId xmlns:a16="http://schemas.microsoft.com/office/drawing/2014/main" id="{D054E4EC-00C2-4E18-90E6-EF2CA9475D8F}"/>
              </a:ext>
            </a:extLst>
          </p:cNvPr>
          <p:cNvSpPr>
            <a:spLocks noGrp="1"/>
          </p:cNvSpPr>
          <p:nvPr>
            <p:ph type="title"/>
          </p:nvPr>
        </p:nvSpPr>
        <p:spPr>
          <a:xfrm>
            <a:off x="752459" y="288398"/>
            <a:ext cx="3326055" cy="830997"/>
          </a:xfrm>
        </p:spPr>
        <p:txBody>
          <a:bodyPr anchor="b" anchorCtr="0">
            <a:normAutofit/>
          </a:bodyPr>
          <a:lstStyle>
            <a:lvl1pPr>
              <a:spcAft>
                <a:spcPts val="0"/>
              </a:spcAft>
              <a:defRPr sz="2000" cap="none" baseline="0"/>
            </a:lvl1pPr>
          </a:lstStyle>
          <a:p>
            <a:r>
              <a:rPr lang="nb-NO"/>
              <a:t>Klikk for å redigere tittelstil</a:t>
            </a:r>
            <a:endParaRPr lang="en-US"/>
          </a:p>
        </p:txBody>
      </p:sp>
    </p:spTree>
    <p:extLst>
      <p:ext uri="{BB962C8B-B14F-4D97-AF65-F5344CB8AC3E}">
        <p14:creationId xmlns:p14="http://schemas.microsoft.com/office/powerpoint/2010/main" val="370480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tel, tekst og bilde VENSTRE">
    <p:spTree>
      <p:nvGrpSpPr>
        <p:cNvPr id="1" name=""/>
        <p:cNvGrpSpPr/>
        <p:nvPr/>
      </p:nvGrpSpPr>
      <p:grpSpPr>
        <a:xfrm>
          <a:off x="0" y="0"/>
          <a:ext cx="0" cy="0"/>
          <a:chOff x="0" y="0"/>
          <a:chExt cx="0" cy="0"/>
        </a:xfrm>
      </p:grpSpPr>
      <p:sp>
        <p:nvSpPr>
          <p:cNvPr id="13" name="Plassholder for bilde 9">
            <a:extLst>
              <a:ext uri="{FF2B5EF4-FFF2-40B4-BE49-F238E27FC236}">
                <a16:creationId xmlns:a16="http://schemas.microsoft.com/office/drawing/2014/main" id="{5ACCAEB8-6144-42EB-BBDC-F55020068F26}"/>
              </a:ext>
            </a:extLst>
          </p:cNvPr>
          <p:cNvSpPr>
            <a:spLocks noGrp="1"/>
          </p:cNvSpPr>
          <p:nvPr>
            <p:ph type="pic" sz="quarter" idx="13"/>
          </p:nvPr>
        </p:nvSpPr>
        <p:spPr>
          <a:xfrm>
            <a:off x="2" y="0"/>
            <a:ext cx="5280660" cy="6858000"/>
          </a:xfrm>
          <a:solidFill>
            <a:schemeClr val="bg1">
              <a:lumMod val="50000"/>
            </a:schemeClr>
          </a:solidFill>
        </p:spPr>
        <p:txBody>
          <a:bodyPr tIns="360000">
            <a:normAutofit/>
          </a:bodyPr>
          <a:lstStyle>
            <a:lvl1pPr marL="0" indent="0" algn="ctr">
              <a:buNone/>
              <a:defRPr sz="1400"/>
            </a:lvl1pPr>
          </a:lstStyle>
          <a:p>
            <a:r>
              <a:rPr lang="nb-NO"/>
              <a:t>Klikk på ikonet for å legge til et bilde</a:t>
            </a:r>
          </a:p>
        </p:txBody>
      </p:sp>
      <p:sp>
        <p:nvSpPr>
          <p:cNvPr id="5" name="Date Placeholder 4"/>
          <p:cNvSpPr>
            <a:spLocks noGrp="1"/>
          </p:cNvSpPr>
          <p:nvPr>
            <p:ph type="dt" sz="half" idx="10"/>
          </p:nvPr>
        </p:nvSpPr>
        <p:spPr/>
        <p:txBody>
          <a:bodyPr/>
          <a:lstStyle/>
          <a:p>
            <a:fld id="{6A1A0E74-B8A8-4360-A367-9FF538085BF2}" type="datetimeFigureOut">
              <a:rPr lang="nb-NO" smtClean="0"/>
              <a:t>16.03.2026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6457444-737A-4256-A71F-2C8225BFF095}" type="slidenum">
              <a:rPr lang="nb-NO" smtClean="0"/>
              <a:t>‹#›</a:t>
            </a:fld>
            <a:endParaRPr lang="nb-NO"/>
          </a:p>
        </p:txBody>
      </p:sp>
      <p:sp>
        <p:nvSpPr>
          <p:cNvPr id="15" name="Plassholder for tekst 14">
            <a:extLst>
              <a:ext uri="{FF2B5EF4-FFF2-40B4-BE49-F238E27FC236}">
                <a16:creationId xmlns:a16="http://schemas.microsoft.com/office/drawing/2014/main" id="{110E2EE2-CC4E-47F3-AABC-347A7D985C8A}"/>
              </a:ext>
            </a:extLst>
          </p:cNvPr>
          <p:cNvSpPr>
            <a:spLocks noGrp="1"/>
          </p:cNvSpPr>
          <p:nvPr>
            <p:ph type="body" sz="quarter" idx="14"/>
          </p:nvPr>
        </p:nvSpPr>
        <p:spPr>
          <a:xfrm>
            <a:off x="6144768" y="1480991"/>
            <a:ext cx="5294773" cy="4695972"/>
          </a:xfrm>
        </p:spPr>
        <p:txBody>
          <a:bodyPr>
            <a:normAutofit/>
          </a:bodyPr>
          <a:lstStyle>
            <a:lvl1pPr marL="0" indent="0">
              <a:buNone/>
              <a:defRPr sz="1400"/>
            </a:lvl1pPr>
          </a:lstStyle>
          <a:p>
            <a:pPr lvl="0"/>
            <a:r>
              <a:rPr lang="nb-NO"/>
              <a:t>Klikk for å redigere tekststiler i malen</a:t>
            </a:r>
          </a:p>
        </p:txBody>
      </p:sp>
      <p:sp>
        <p:nvSpPr>
          <p:cNvPr id="10" name="Title 1">
            <a:extLst>
              <a:ext uri="{FF2B5EF4-FFF2-40B4-BE49-F238E27FC236}">
                <a16:creationId xmlns:a16="http://schemas.microsoft.com/office/drawing/2014/main" id="{51F5788C-2F9F-421F-A3B1-5E4BD0F8017D}"/>
              </a:ext>
            </a:extLst>
          </p:cNvPr>
          <p:cNvSpPr>
            <a:spLocks noGrp="1"/>
          </p:cNvSpPr>
          <p:nvPr>
            <p:ph type="title"/>
          </p:nvPr>
        </p:nvSpPr>
        <p:spPr>
          <a:xfrm>
            <a:off x="6144768" y="288398"/>
            <a:ext cx="4334653" cy="830997"/>
          </a:xfrm>
        </p:spPr>
        <p:txBody>
          <a:bodyPr anchor="b" anchorCtr="0">
            <a:normAutofit/>
          </a:bodyPr>
          <a:lstStyle>
            <a:lvl1pPr>
              <a:spcAft>
                <a:spcPts val="0"/>
              </a:spcAft>
              <a:defRPr sz="2000" cap="none" baseline="0"/>
            </a:lvl1pPr>
          </a:lstStyle>
          <a:p>
            <a:r>
              <a:rPr lang="nb-NO"/>
              <a:t>Klikk for å redigere tittelstil</a:t>
            </a:r>
            <a:endParaRPr lang="en-US"/>
          </a:p>
        </p:txBody>
      </p:sp>
    </p:spTree>
    <p:extLst>
      <p:ext uri="{BB962C8B-B14F-4D97-AF65-F5344CB8AC3E}">
        <p14:creationId xmlns:p14="http://schemas.microsoft.com/office/powerpoint/2010/main" val="247662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tel, bilde og teks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1A0E74-B8A8-4360-A367-9FF538085BF2}" type="datetimeFigureOut">
              <a:rPr lang="nb-NO" smtClean="0"/>
              <a:t>16.03.2026</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36457444-737A-4256-A71F-2C8225BFF095}" type="slidenum">
              <a:rPr lang="nb-NO" smtClean="0"/>
              <a:t>‹#›</a:t>
            </a:fld>
            <a:endParaRPr lang="nb-NO"/>
          </a:p>
        </p:txBody>
      </p:sp>
      <p:sp>
        <p:nvSpPr>
          <p:cNvPr id="6" name="Plassholder for bilde 9">
            <a:extLst>
              <a:ext uri="{FF2B5EF4-FFF2-40B4-BE49-F238E27FC236}">
                <a16:creationId xmlns:a16="http://schemas.microsoft.com/office/drawing/2014/main" id="{E4C9F498-6F44-4CA2-AF18-37B16BED12C0}"/>
              </a:ext>
            </a:extLst>
          </p:cNvPr>
          <p:cNvSpPr>
            <a:spLocks noGrp="1" noChangeAspect="1"/>
          </p:cNvSpPr>
          <p:nvPr>
            <p:ph type="pic" sz="quarter" idx="13"/>
          </p:nvPr>
        </p:nvSpPr>
        <p:spPr>
          <a:xfrm>
            <a:off x="720082" y="1847023"/>
            <a:ext cx="6248810" cy="3514958"/>
          </a:xfrm>
          <a:solidFill>
            <a:schemeClr val="bg1">
              <a:lumMod val="50000"/>
            </a:schemeClr>
          </a:solidFill>
        </p:spPr>
        <p:txBody>
          <a:bodyPr tIns="360000">
            <a:normAutofit/>
          </a:bodyPr>
          <a:lstStyle>
            <a:lvl1pPr marL="0" indent="0" algn="ctr">
              <a:buNone/>
              <a:defRPr sz="1400"/>
            </a:lvl1pPr>
          </a:lstStyle>
          <a:p>
            <a:r>
              <a:rPr lang="nb-NO"/>
              <a:t>Klikk på ikonet for å legge til et bilde</a:t>
            </a:r>
          </a:p>
        </p:txBody>
      </p:sp>
      <p:sp>
        <p:nvSpPr>
          <p:cNvPr id="8" name="Plassholder for tekst 14">
            <a:extLst>
              <a:ext uri="{FF2B5EF4-FFF2-40B4-BE49-F238E27FC236}">
                <a16:creationId xmlns:a16="http://schemas.microsoft.com/office/drawing/2014/main" id="{0F42FF05-9A5C-42EA-96C3-47171AE49D66}"/>
              </a:ext>
            </a:extLst>
          </p:cNvPr>
          <p:cNvSpPr>
            <a:spLocks noGrp="1"/>
          </p:cNvSpPr>
          <p:nvPr>
            <p:ph type="body" sz="quarter" idx="14"/>
          </p:nvPr>
        </p:nvSpPr>
        <p:spPr>
          <a:xfrm>
            <a:off x="7536943" y="1847032"/>
            <a:ext cx="3902599" cy="4329930"/>
          </a:xfrm>
        </p:spPr>
        <p:txBody>
          <a:bodyPr>
            <a:normAutofit/>
          </a:bodyPr>
          <a:lstStyle>
            <a:lvl1pPr marL="0" indent="0">
              <a:buNone/>
              <a:defRPr sz="1400"/>
            </a:lvl1pPr>
          </a:lstStyle>
          <a:p>
            <a:pPr lvl="0"/>
            <a:r>
              <a:rPr lang="nb-NO"/>
              <a:t>Klikk for å redigere tekststiler i malen</a:t>
            </a:r>
          </a:p>
        </p:txBody>
      </p:sp>
      <p:sp>
        <p:nvSpPr>
          <p:cNvPr id="10" name="Title 1">
            <a:extLst>
              <a:ext uri="{FF2B5EF4-FFF2-40B4-BE49-F238E27FC236}">
                <a16:creationId xmlns:a16="http://schemas.microsoft.com/office/drawing/2014/main" id="{DADD6478-91A1-4964-ACA2-E26D9F4BD632}"/>
              </a:ext>
            </a:extLst>
          </p:cNvPr>
          <p:cNvSpPr>
            <a:spLocks noGrp="1"/>
          </p:cNvSpPr>
          <p:nvPr>
            <p:ph type="title"/>
          </p:nvPr>
        </p:nvSpPr>
        <p:spPr>
          <a:xfrm>
            <a:off x="7536943" y="681038"/>
            <a:ext cx="3902598" cy="830997"/>
          </a:xfrm>
        </p:spPr>
        <p:txBody>
          <a:bodyPr anchor="b" anchorCtr="0">
            <a:normAutofit/>
          </a:bodyPr>
          <a:lstStyle>
            <a:lvl1pPr>
              <a:spcAft>
                <a:spcPts val="0"/>
              </a:spcAft>
              <a:defRPr sz="2000" cap="none" baseline="0"/>
            </a:lvl1pPr>
          </a:lstStyle>
          <a:p>
            <a:r>
              <a:rPr lang="nb-NO"/>
              <a:t>Klikk for å redigere tittelstil</a:t>
            </a:r>
            <a:endParaRPr lang="en-US"/>
          </a:p>
        </p:txBody>
      </p:sp>
    </p:spTree>
    <p:extLst>
      <p:ext uri="{BB962C8B-B14F-4D97-AF65-F5344CB8AC3E}">
        <p14:creationId xmlns:p14="http://schemas.microsoft.com/office/powerpoint/2010/main" val="1162141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or tekst">
    <p:spTree>
      <p:nvGrpSpPr>
        <p:cNvPr id="1" name=""/>
        <p:cNvGrpSpPr/>
        <p:nvPr/>
      </p:nvGrpSpPr>
      <p:grpSpPr>
        <a:xfrm>
          <a:off x="0" y="0"/>
          <a:ext cx="0" cy="0"/>
          <a:chOff x="0" y="0"/>
          <a:chExt cx="0" cy="0"/>
        </a:xfrm>
      </p:grpSpPr>
      <p:sp>
        <p:nvSpPr>
          <p:cNvPr id="12" name="Plassholder for tekst 7">
            <a:extLst>
              <a:ext uri="{FF2B5EF4-FFF2-40B4-BE49-F238E27FC236}">
                <a16:creationId xmlns:a16="http://schemas.microsoft.com/office/drawing/2014/main" id="{E63E4E42-00DC-4CD8-8D2A-A2ED1C35DDD0}"/>
              </a:ext>
            </a:extLst>
          </p:cNvPr>
          <p:cNvSpPr>
            <a:spLocks noGrp="1"/>
          </p:cNvSpPr>
          <p:nvPr>
            <p:ph type="body" sz="quarter" idx="15"/>
          </p:nvPr>
        </p:nvSpPr>
        <p:spPr>
          <a:xfrm>
            <a:off x="1479550" y="2438271"/>
            <a:ext cx="8999871" cy="3738692"/>
          </a:xfrm>
        </p:spPr>
        <p:txBody>
          <a:bodyPr anchor="t" anchorCtr="0">
            <a:normAutofit/>
          </a:bodyPr>
          <a:lstStyle>
            <a:lvl1pPr marL="0" indent="0">
              <a:buNone/>
              <a:defRPr sz="1800"/>
            </a:lvl1pPr>
          </a:lstStyle>
          <a:p>
            <a:pPr lvl="0"/>
            <a:r>
              <a:rPr lang="nb-NO"/>
              <a:t>Klikk for å redigere tekststiler i malen</a:t>
            </a:r>
          </a:p>
        </p:txBody>
      </p:sp>
      <p:sp>
        <p:nvSpPr>
          <p:cNvPr id="3" name="Date Placeholder 2"/>
          <p:cNvSpPr>
            <a:spLocks noGrp="1"/>
          </p:cNvSpPr>
          <p:nvPr>
            <p:ph type="dt" sz="half" idx="10"/>
          </p:nvPr>
        </p:nvSpPr>
        <p:spPr/>
        <p:txBody>
          <a:bodyPr/>
          <a:lstStyle/>
          <a:p>
            <a:fld id="{6A1A0E74-B8A8-4360-A367-9FF538085BF2}" type="datetimeFigureOut">
              <a:rPr lang="nb-NO" smtClean="0"/>
              <a:t>16.03.2026</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36457444-737A-4256-A71F-2C8225BFF095}" type="slidenum">
              <a:rPr lang="nb-NO" smtClean="0"/>
              <a:t>‹#›</a:t>
            </a:fld>
            <a:endParaRPr lang="nb-NO"/>
          </a:p>
        </p:txBody>
      </p:sp>
      <p:sp>
        <p:nvSpPr>
          <p:cNvPr id="8" name="Plassholder for tekst 7">
            <a:extLst>
              <a:ext uri="{FF2B5EF4-FFF2-40B4-BE49-F238E27FC236}">
                <a16:creationId xmlns:a16="http://schemas.microsoft.com/office/drawing/2014/main" id="{4FBCB943-AE00-4825-843E-FE156C6BDC30}"/>
              </a:ext>
            </a:extLst>
          </p:cNvPr>
          <p:cNvSpPr>
            <a:spLocks noGrp="1"/>
          </p:cNvSpPr>
          <p:nvPr>
            <p:ph type="body" sz="quarter" idx="13"/>
          </p:nvPr>
        </p:nvSpPr>
        <p:spPr>
          <a:xfrm>
            <a:off x="1479550" y="1212534"/>
            <a:ext cx="8999871" cy="984885"/>
          </a:xfrm>
        </p:spPr>
        <p:txBody>
          <a:bodyPr anchor="b" anchorCtr="0">
            <a:normAutofit/>
          </a:bodyPr>
          <a:lstStyle>
            <a:lvl1pPr marL="0" indent="0">
              <a:buNone/>
              <a:defRPr sz="3200"/>
            </a:lvl1pPr>
          </a:lstStyle>
          <a:p>
            <a:pPr lvl="0"/>
            <a:r>
              <a:rPr lang="nb-NO"/>
              <a:t>Klikk for å redigere tekststiler i malen</a:t>
            </a:r>
          </a:p>
        </p:txBody>
      </p:sp>
      <p:pic>
        <p:nvPicPr>
          <p:cNvPr id="6" name="Bilde 5">
            <a:extLst>
              <a:ext uri="{FF2B5EF4-FFF2-40B4-BE49-F238E27FC236}">
                <a16:creationId xmlns:a16="http://schemas.microsoft.com/office/drawing/2014/main" id="{3F609443-9AE4-46E7-8FE7-2CE88496B03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090" y="471764"/>
            <a:ext cx="2179324" cy="520657"/>
          </a:xfrm>
          <a:prstGeom prst="rect">
            <a:avLst/>
          </a:prstGeom>
        </p:spPr>
      </p:pic>
    </p:spTree>
    <p:extLst>
      <p:ext uri="{BB962C8B-B14F-4D97-AF65-F5344CB8AC3E}">
        <p14:creationId xmlns:p14="http://schemas.microsoft.com/office/powerpoint/2010/main" val="172587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53693" y="326129"/>
            <a:ext cx="9601200" cy="1107996"/>
          </a:xfrm>
          <a:prstGeom prst="rect">
            <a:avLst/>
          </a:prstGeom>
        </p:spPr>
        <p:txBody>
          <a:bodyPr vert="horz" lIns="0" tIns="0" rIns="0" bIns="0" rtlCol="0" anchor="ctr">
            <a:normAutofit/>
          </a:bodyPr>
          <a:lstStyle/>
          <a:p>
            <a:r>
              <a:rPr lang="nb-NO"/>
              <a:t>Klikk for å redigere tittelstil</a:t>
            </a:r>
            <a:endParaRPr lang="en-US"/>
          </a:p>
        </p:txBody>
      </p:sp>
      <p:sp>
        <p:nvSpPr>
          <p:cNvPr id="3" name="Text Placeholder 2"/>
          <p:cNvSpPr>
            <a:spLocks noGrp="1"/>
          </p:cNvSpPr>
          <p:nvPr>
            <p:ph type="body" idx="1"/>
          </p:nvPr>
        </p:nvSpPr>
        <p:spPr>
          <a:xfrm>
            <a:off x="753693" y="2115183"/>
            <a:ext cx="10685848" cy="3953108"/>
          </a:xfrm>
          <a:prstGeom prst="rect">
            <a:avLst/>
          </a:prstGeom>
        </p:spPr>
        <p:txBody>
          <a:bodyPr vert="horz" lIns="0" tIns="0" rIns="0" bIns="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2"/>
          </p:nvPr>
        </p:nvSpPr>
        <p:spPr>
          <a:xfrm>
            <a:off x="752459" y="6446580"/>
            <a:ext cx="1920240" cy="184666"/>
          </a:xfrm>
          <a:prstGeom prst="rect">
            <a:avLst/>
          </a:prstGeom>
        </p:spPr>
        <p:txBody>
          <a:bodyPr vert="horz" lIns="0" tIns="0" rIns="0" bIns="0" rtlCol="0" anchor="ctr">
            <a:spAutoFit/>
          </a:bodyPr>
          <a:lstStyle>
            <a:lvl1pPr algn="l">
              <a:lnSpc>
                <a:spcPct val="100000"/>
              </a:lnSpc>
              <a:spcBef>
                <a:spcPts val="0"/>
              </a:spcBef>
              <a:defRPr sz="1200">
                <a:solidFill>
                  <a:schemeClr val="tx1"/>
                </a:solidFill>
              </a:defRPr>
            </a:lvl1pPr>
          </a:lstStyle>
          <a:p>
            <a:fld id="{6A1A0E74-B8A8-4360-A367-9FF538085BF2}" type="datetimeFigureOut">
              <a:rPr lang="nb-NO" smtClean="0"/>
              <a:pPr/>
              <a:t>16.03.2026</a:t>
            </a:fld>
            <a:endParaRPr lang="nb-NO"/>
          </a:p>
        </p:txBody>
      </p:sp>
      <p:sp>
        <p:nvSpPr>
          <p:cNvPr id="5" name="Footer Placeholder 4"/>
          <p:cNvSpPr>
            <a:spLocks noGrp="1"/>
          </p:cNvSpPr>
          <p:nvPr>
            <p:ph type="ftr" sz="quarter" idx="3"/>
          </p:nvPr>
        </p:nvSpPr>
        <p:spPr>
          <a:xfrm>
            <a:off x="3215640" y="6446580"/>
            <a:ext cx="5760720" cy="184666"/>
          </a:xfrm>
          <a:prstGeom prst="rect">
            <a:avLst/>
          </a:prstGeom>
        </p:spPr>
        <p:txBody>
          <a:bodyPr vert="horz" lIns="0" tIns="0" rIns="0" bIns="0" rtlCol="0" anchor="ctr">
            <a:spAutoFit/>
          </a:bodyPr>
          <a:lstStyle>
            <a:lvl1pPr algn="ctr">
              <a:lnSpc>
                <a:spcPct val="100000"/>
              </a:lnSpc>
              <a:spcBef>
                <a:spcPts val="0"/>
              </a:spcBef>
              <a:defRPr sz="1200">
                <a:solidFill>
                  <a:schemeClr val="tx1"/>
                </a:solidFill>
              </a:defRPr>
            </a:lvl1pPr>
          </a:lstStyle>
          <a:p>
            <a:endParaRPr lang="nb-NO"/>
          </a:p>
        </p:txBody>
      </p:sp>
      <p:sp>
        <p:nvSpPr>
          <p:cNvPr id="6" name="Slide Number Placeholder 5"/>
          <p:cNvSpPr>
            <a:spLocks noGrp="1"/>
          </p:cNvSpPr>
          <p:nvPr>
            <p:ph type="sldNum" sz="quarter" idx="4"/>
          </p:nvPr>
        </p:nvSpPr>
        <p:spPr>
          <a:xfrm>
            <a:off x="10479421" y="6446580"/>
            <a:ext cx="960120" cy="184666"/>
          </a:xfrm>
          <a:prstGeom prst="rect">
            <a:avLst/>
          </a:prstGeom>
        </p:spPr>
        <p:txBody>
          <a:bodyPr vert="horz" wrap="square" lIns="0" tIns="0" rIns="0" bIns="0" rtlCol="0" anchor="ctr">
            <a:spAutoFit/>
          </a:bodyPr>
          <a:lstStyle>
            <a:lvl1pPr algn="r">
              <a:lnSpc>
                <a:spcPct val="100000"/>
              </a:lnSpc>
              <a:spcBef>
                <a:spcPts val="0"/>
              </a:spcBef>
              <a:defRPr sz="1200">
                <a:solidFill>
                  <a:schemeClr val="tx1"/>
                </a:solidFill>
              </a:defRPr>
            </a:lvl1pPr>
          </a:lstStyle>
          <a:p>
            <a:fld id="{36457444-737A-4256-A71F-2C8225BFF095}" type="slidenum">
              <a:rPr lang="nb-NO" smtClean="0"/>
              <a:pPr/>
              <a:t>‹#›</a:t>
            </a:fld>
            <a:endParaRPr lang="nb-NO"/>
          </a:p>
        </p:txBody>
      </p:sp>
      <p:pic>
        <p:nvPicPr>
          <p:cNvPr id="10" name="logo_gul">
            <a:extLst>
              <a:ext uri="{FF2B5EF4-FFF2-40B4-BE49-F238E27FC236}">
                <a16:creationId xmlns:a16="http://schemas.microsoft.com/office/drawing/2014/main" id="{568E141C-BC32-4EA7-B2A0-38340A669A3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923270" y="396050"/>
            <a:ext cx="548640" cy="612362"/>
          </a:xfrm>
          <a:prstGeom prst="rect">
            <a:avLst/>
          </a:prstGeom>
        </p:spPr>
      </p:pic>
      <p:pic>
        <p:nvPicPr>
          <p:cNvPr id="11" name="logo_beige" descr="Et bilde som inneholder verktøy, skrunøkkel&#10;&#10;Beskrivelse som er generert med høy visshet" hidden="1">
            <a:extLst>
              <a:ext uri="{FF2B5EF4-FFF2-40B4-BE49-F238E27FC236}">
                <a16:creationId xmlns:a16="http://schemas.microsoft.com/office/drawing/2014/main" id="{413738F4-4345-4546-B6AE-0A137D4FB7E2}"/>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923270" y="396050"/>
            <a:ext cx="548640" cy="612362"/>
          </a:xfrm>
          <a:prstGeom prst="rect">
            <a:avLst/>
          </a:prstGeom>
        </p:spPr>
      </p:pic>
      <p:pic>
        <p:nvPicPr>
          <p:cNvPr id="9" name="logo_bla" descr="Et bilde som inneholder objekt&#10;&#10;Beskrivelse som er generert med høy visshet" hidden="1">
            <a:extLst>
              <a:ext uri="{FF2B5EF4-FFF2-40B4-BE49-F238E27FC236}">
                <a16:creationId xmlns:a16="http://schemas.microsoft.com/office/drawing/2014/main" id="{F439C0E1-1A3C-408E-87BE-8917EC33988C}"/>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0923270" y="396050"/>
            <a:ext cx="548640" cy="612362"/>
          </a:xfrm>
          <a:prstGeom prst="rect">
            <a:avLst/>
          </a:prstGeom>
        </p:spPr>
      </p:pic>
    </p:spTree>
    <p:extLst>
      <p:ext uri="{BB962C8B-B14F-4D97-AF65-F5344CB8AC3E}">
        <p14:creationId xmlns:p14="http://schemas.microsoft.com/office/powerpoint/2010/main" val="2574848256"/>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 id="2147483665" r:id="rId5"/>
    <p:sldLayoutId id="2147483672" r:id="rId6"/>
    <p:sldLayoutId id="2147483673" r:id="rId7"/>
    <p:sldLayoutId id="2147483674" r:id="rId8"/>
    <p:sldLayoutId id="2147483676" r:id="rId9"/>
    <p:sldLayoutId id="2147483666" r:id="rId10"/>
    <p:sldLayoutId id="2147483667" r:id="rId11"/>
    <p:sldLayoutId id="2147483677" r:id="rId12"/>
  </p:sldLayoutIdLst>
  <p:txStyles>
    <p:titleStyle>
      <a:lvl1pPr algn="l" defTabSz="914400" rtl="0" eaLnBrk="1" latinLnBrk="0" hangingPunct="1">
        <a:lnSpc>
          <a:spcPct val="90000"/>
        </a:lnSpc>
        <a:spcBef>
          <a:spcPts val="0"/>
        </a:spcBef>
        <a:buNone/>
        <a:defRPr sz="3600" b="1" kern="1200" cap="none" baseline="0">
          <a:solidFill>
            <a:schemeClr val="tx1"/>
          </a:solidFill>
          <a:latin typeface="+mj-lt"/>
          <a:ea typeface="+mj-ea"/>
          <a:cs typeface="+mj-cs"/>
        </a:defRPr>
      </a:lvl1pPr>
    </p:titleStyle>
    <p:bodyStyle>
      <a:lvl1pPr marL="324000" indent="-324000" algn="l" defTabSz="914400" rtl="0" eaLnBrk="1" latinLnBrk="0" hangingPunct="1">
        <a:lnSpc>
          <a:spcPct val="100000"/>
        </a:lnSpc>
        <a:spcBef>
          <a:spcPts val="0"/>
        </a:spcBef>
        <a:buClr>
          <a:schemeClr val="tx2"/>
        </a:buClr>
        <a:buFont typeface="Arial" panose="020B0604020202020204" pitchFamily="34" charset="0"/>
        <a:buChar char="•"/>
        <a:defRPr sz="2800" kern="1200">
          <a:solidFill>
            <a:schemeClr val="tx1"/>
          </a:solidFill>
          <a:latin typeface="+mn-lt"/>
          <a:ea typeface="+mn-ea"/>
          <a:cs typeface="+mn-cs"/>
        </a:defRPr>
      </a:lvl1pPr>
      <a:lvl2pPr marL="648000" indent="-324000" algn="l" defTabSz="914400" rtl="0" eaLnBrk="1" latinLnBrk="0" hangingPunct="1">
        <a:lnSpc>
          <a:spcPct val="100000"/>
        </a:lnSpc>
        <a:spcBef>
          <a:spcPts val="0"/>
        </a:spcBef>
        <a:buClr>
          <a:schemeClr val="tx2"/>
        </a:buClr>
        <a:buFont typeface="Arial" panose="020B0604020202020204" pitchFamily="34" charset="0"/>
        <a:buChar char="•"/>
        <a:defRPr sz="2400" kern="1200">
          <a:solidFill>
            <a:schemeClr val="tx1"/>
          </a:solidFill>
          <a:latin typeface="+mn-lt"/>
          <a:ea typeface="+mn-ea"/>
          <a:cs typeface="+mn-cs"/>
        </a:defRPr>
      </a:lvl2pPr>
      <a:lvl3pPr marL="972000" indent="-324000" algn="l" defTabSz="914400" rtl="0" eaLnBrk="1" latinLnBrk="0" hangingPunct="1">
        <a:lnSpc>
          <a:spcPct val="100000"/>
        </a:lnSpc>
        <a:spcBef>
          <a:spcPts val="0"/>
        </a:spcBef>
        <a:buClr>
          <a:schemeClr val="tx2"/>
        </a:buClr>
        <a:buFont typeface="Arial" panose="020B0604020202020204" pitchFamily="34" charset="0"/>
        <a:buChar char="•"/>
        <a:defRPr sz="2000" kern="1200">
          <a:solidFill>
            <a:schemeClr val="tx1"/>
          </a:solidFill>
          <a:latin typeface="+mn-lt"/>
          <a:ea typeface="+mn-ea"/>
          <a:cs typeface="+mn-cs"/>
        </a:defRPr>
      </a:lvl3pPr>
      <a:lvl4pPr marL="1296000" indent="-324000" algn="l" defTabSz="914400" rtl="0" eaLnBrk="1" latinLnBrk="0" hangingPunct="1">
        <a:lnSpc>
          <a:spcPct val="100000"/>
        </a:lnSpc>
        <a:spcBef>
          <a:spcPts val="0"/>
        </a:spcBef>
        <a:buClr>
          <a:schemeClr val="tx2"/>
        </a:buClr>
        <a:buFont typeface="Arial" panose="020B0604020202020204" pitchFamily="34" charset="0"/>
        <a:buChar char="•"/>
        <a:defRPr sz="1800" kern="1200">
          <a:solidFill>
            <a:schemeClr val="tx1"/>
          </a:solidFill>
          <a:latin typeface="+mn-lt"/>
          <a:ea typeface="+mn-ea"/>
          <a:cs typeface="+mn-cs"/>
        </a:defRPr>
      </a:lvl4pPr>
      <a:lvl5pPr marL="1620000" indent="-324000" algn="l" defTabSz="914400" rtl="0" eaLnBrk="1" latinLnBrk="0" hangingPunct="1">
        <a:lnSpc>
          <a:spcPct val="100000"/>
        </a:lnSpc>
        <a:spcBef>
          <a:spcPts val="0"/>
        </a:spcBef>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4FBE2485-5FE6-7E05-A813-58446FBDF99B}"/>
              </a:ext>
            </a:extLst>
          </p:cNvPr>
          <p:cNvSpPr>
            <a:spLocks noGrp="1"/>
          </p:cNvSpPr>
          <p:nvPr>
            <p:ph idx="1"/>
          </p:nvPr>
        </p:nvSpPr>
        <p:spPr/>
        <p:txBody>
          <a:bodyPr>
            <a:normAutofit/>
          </a:bodyPr>
          <a:lstStyle/>
          <a:p>
            <a:pPr marL="0" indent="0">
              <a:buNone/>
            </a:pPr>
            <a:r>
              <a:rPr lang="nb-NO" dirty="0"/>
              <a:t>Noen punkter å tenke på før du starter:</a:t>
            </a:r>
          </a:p>
          <a:p>
            <a:pPr>
              <a:buFontTx/>
              <a:buChar char="-"/>
            </a:pPr>
            <a:r>
              <a:rPr lang="nb-NO" dirty="0"/>
              <a:t>Du må være folkeregistrert i Trøndelag for å melde deg opp til fagprøve i dette skjemaet. Er du folkeregistrert i andre fylker eller andre land, må du gjennomføre fagprøve der</a:t>
            </a:r>
          </a:p>
          <a:p>
            <a:pPr>
              <a:buFontTx/>
              <a:buChar char="-"/>
            </a:pPr>
            <a:r>
              <a:rPr lang="nb-NO" dirty="0"/>
              <a:t>Du ha gjennomført eksamen/nok skolegang før du melder deg opp</a:t>
            </a:r>
          </a:p>
          <a:p>
            <a:pPr>
              <a:buFontTx/>
              <a:buChar char="-"/>
            </a:pPr>
            <a:r>
              <a:rPr lang="nb-NO" dirty="0"/>
              <a:t>Du må minimum ha 5 års yrkespraksis (noen fag er det lengre</a:t>
            </a:r>
          </a:p>
        </p:txBody>
      </p:sp>
      <p:sp>
        <p:nvSpPr>
          <p:cNvPr id="3" name="Tittel 2">
            <a:extLst>
              <a:ext uri="{FF2B5EF4-FFF2-40B4-BE49-F238E27FC236}">
                <a16:creationId xmlns:a16="http://schemas.microsoft.com/office/drawing/2014/main" id="{9C450CF6-A50E-47DC-55C5-128D63F881BA}"/>
              </a:ext>
            </a:extLst>
          </p:cNvPr>
          <p:cNvSpPr>
            <a:spLocks noGrp="1"/>
          </p:cNvSpPr>
          <p:nvPr>
            <p:ph type="title"/>
          </p:nvPr>
        </p:nvSpPr>
        <p:spPr/>
        <p:txBody>
          <a:bodyPr>
            <a:normAutofit fontScale="90000"/>
          </a:bodyPr>
          <a:lstStyle/>
          <a:p>
            <a:r>
              <a:rPr lang="nb-NO" dirty="0"/>
              <a:t>Veileder for digitalt skjema for praksiskandidater som ønsker å melde seg opp til fag-/svenneprøve</a:t>
            </a:r>
          </a:p>
        </p:txBody>
      </p:sp>
    </p:spTree>
    <p:extLst>
      <p:ext uri="{BB962C8B-B14F-4D97-AF65-F5344CB8AC3E}">
        <p14:creationId xmlns:p14="http://schemas.microsoft.com/office/powerpoint/2010/main" val="1571876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2639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0E8F3352-5CF6-4F1E-39D3-01E91C933E62}"/>
              </a:ext>
            </a:extLst>
          </p:cNvPr>
          <p:cNvSpPr txBox="1">
            <a:spLocks/>
          </p:cNvSpPr>
          <p:nvPr/>
        </p:nvSpPr>
        <p:spPr>
          <a:xfrm>
            <a:off x="527764" y="670493"/>
            <a:ext cx="10766009" cy="899515"/>
          </a:xfrm>
          <a:prstGeom prst="rect">
            <a:avLst/>
          </a:prstGeom>
        </p:spPr>
        <p:txBody>
          <a:bodyPr vert="horz" lIns="0" tIns="0" rIns="0" bIns="0" rtlCol="0" anchor="t">
            <a:normAutofit/>
          </a:bodyPr>
          <a:lstStyle>
            <a:lvl1pPr algn="l" defTabSz="914400" rtl="0" eaLnBrk="1" latinLnBrk="0" hangingPunct="1">
              <a:lnSpc>
                <a:spcPct val="90000"/>
              </a:lnSpc>
              <a:spcBef>
                <a:spcPts val="0"/>
              </a:spcBef>
              <a:buNone/>
              <a:defRPr sz="3600" b="1" kern="1200" cap="none" baseline="0">
                <a:solidFill>
                  <a:schemeClr val="tx1"/>
                </a:solidFill>
                <a:latin typeface="+mj-lt"/>
                <a:ea typeface="+mj-ea"/>
                <a:cs typeface="+mj-cs"/>
              </a:defRPr>
            </a:lvl1pPr>
          </a:lstStyle>
          <a:p>
            <a:r>
              <a:rPr lang="nb-NO" sz="3200" dirty="0"/>
              <a:t>Her skal du velge det som passer deg. </a:t>
            </a:r>
          </a:p>
        </p:txBody>
      </p:sp>
      <p:pic>
        <p:nvPicPr>
          <p:cNvPr id="8" name="Bilde 7">
            <a:extLst>
              <a:ext uri="{FF2B5EF4-FFF2-40B4-BE49-F238E27FC236}">
                <a16:creationId xmlns:a16="http://schemas.microsoft.com/office/drawing/2014/main" id="{C07C5F51-1539-5743-8870-F9C56D8C5BE7}"/>
              </a:ext>
            </a:extLst>
          </p:cNvPr>
          <p:cNvPicPr>
            <a:picLocks noChangeAspect="1"/>
          </p:cNvPicPr>
          <p:nvPr/>
        </p:nvPicPr>
        <p:blipFill>
          <a:blip r:embed="rId2"/>
          <a:stretch>
            <a:fillRect/>
          </a:stretch>
        </p:blipFill>
        <p:spPr>
          <a:xfrm>
            <a:off x="527764" y="1885900"/>
            <a:ext cx="6798421" cy="4448037"/>
          </a:xfrm>
          <a:prstGeom prst="rect">
            <a:avLst/>
          </a:prstGeom>
        </p:spPr>
      </p:pic>
    </p:spTree>
    <p:extLst>
      <p:ext uri="{BB962C8B-B14F-4D97-AF65-F5344CB8AC3E}">
        <p14:creationId xmlns:p14="http://schemas.microsoft.com/office/powerpoint/2010/main" val="4040144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543C14E-2C74-741E-2998-FD92207AFE4C}"/>
              </a:ext>
            </a:extLst>
          </p:cNvPr>
          <p:cNvSpPr>
            <a:spLocks noGrp="1"/>
          </p:cNvSpPr>
          <p:nvPr>
            <p:ph type="title"/>
          </p:nvPr>
        </p:nvSpPr>
        <p:spPr>
          <a:xfrm>
            <a:off x="5638800" y="1784258"/>
            <a:ext cx="5778498" cy="4567265"/>
          </a:xfrm>
        </p:spPr>
        <p:txBody>
          <a:bodyPr anchor="t">
            <a:normAutofit fontScale="90000"/>
          </a:bodyPr>
          <a:lstStyle/>
          <a:p>
            <a:r>
              <a:rPr lang="nb-NO" sz="3200" b="0" dirty="0"/>
              <a:t>Her må du registrere hvem du er slik at vi vet hvem som skal ta prøven.</a:t>
            </a:r>
            <a:br>
              <a:rPr lang="nb-NO" sz="3200" b="0" dirty="0"/>
            </a:br>
            <a:br>
              <a:rPr lang="nb-NO" sz="3200" b="0" dirty="0"/>
            </a:br>
            <a:r>
              <a:rPr lang="nb-NO" sz="3200" b="0" dirty="0"/>
              <a:t>Det du har registrert blir lagret om du velger å logge på og fullføre senere. </a:t>
            </a:r>
            <a:br>
              <a:rPr lang="nb-NO" sz="3200" b="0" dirty="0"/>
            </a:br>
            <a:br>
              <a:rPr lang="nb-NO" sz="3200" b="0" dirty="0"/>
            </a:br>
            <a:r>
              <a:rPr lang="nb-NO" sz="3200" b="0" dirty="0"/>
              <a:t>Du må også velge hvilket lærefag du ønsker å ta fag-/svenneprøve i. </a:t>
            </a:r>
          </a:p>
        </p:txBody>
      </p:sp>
      <p:pic>
        <p:nvPicPr>
          <p:cNvPr id="7" name="Bilde 6">
            <a:extLst>
              <a:ext uri="{FF2B5EF4-FFF2-40B4-BE49-F238E27FC236}">
                <a16:creationId xmlns:a16="http://schemas.microsoft.com/office/drawing/2014/main" id="{46DA7956-7567-FE8B-F9CE-1BAF03515848}"/>
              </a:ext>
            </a:extLst>
          </p:cNvPr>
          <p:cNvPicPr>
            <a:picLocks noChangeAspect="1"/>
          </p:cNvPicPr>
          <p:nvPr/>
        </p:nvPicPr>
        <p:blipFill>
          <a:blip r:embed="rId2"/>
          <a:stretch>
            <a:fillRect/>
          </a:stretch>
        </p:blipFill>
        <p:spPr>
          <a:xfrm>
            <a:off x="627174" y="506476"/>
            <a:ext cx="4740051" cy="5845047"/>
          </a:xfrm>
          <a:prstGeom prst="rect">
            <a:avLst/>
          </a:prstGeom>
        </p:spPr>
      </p:pic>
      <p:sp>
        <p:nvSpPr>
          <p:cNvPr id="10" name="Tittel 1">
            <a:extLst>
              <a:ext uri="{FF2B5EF4-FFF2-40B4-BE49-F238E27FC236}">
                <a16:creationId xmlns:a16="http://schemas.microsoft.com/office/drawing/2014/main" id="{CDEA2474-1CFF-CC8F-9EC1-4CE3EAE86087}"/>
              </a:ext>
            </a:extLst>
          </p:cNvPr>
          <p:cNvSpPr txBox="1">
            <a:spLocks/>
          </p:cNvSpPr>
          <p:nvPr/>
        </p:nvSpPr>
        <p:spPr>
          <a:xfrm>
            <a:off x="5638800" y="670493"/>
            <a:ext cx="5654973" cy="899515"/>
          </a:xfrm>
          <a:prstGeom prst="rect">
            <a:avLst/>
          </a:prstGeom>
        </p:spPr>
        <p:txBody>
          <a:bodyPr vert="horz" lIns="0" tIns="0" rIns="0" bIns="0" rtlCol="0" anchor="t">
            <a:normAutofit/>
          </a:bodyPr>
          <a:lstStyle>
            <a:lvl1pPr algn="l" defTabSz="914400" rtl="0" eaLnBrk="1" latinLnBrk="0" hangingPunct="1">
              <a:lnSpc>
                <a:spcPct val="90000"/>
              </a:lnSpc>
              <a:spcBef>
                <a:spcPts val="0"/>
              </a:spcBef>
              <a:buNone/>
              <a:defRPr sz="3600" b="1" kern="1200" cap="none" baseline="0">
                <a:solidFill>
                  <a:schemeClr val="tx1"/>
                </a:solidFill>
                <a:latin typeface="+mj-lt"/>
                <a:ea typeface="+mj-ea"/>
                <a:cs typeface="+mj-cs"/>
              </a:defRPr>
            </a:lvl1pPr>
          </a:lstStyle>
          <a:p>
            <a:r>
              <a:rPr lang="nb-NO" sz="3200" dirty="0"/>
              <a:t>Registering av personinformasjon</a:t>
            </a:r>
          </a:p>
        </p:txBody>
      </p:sp>
    </p:spTree>
    <p:extLst>
      <p:ext uri="{BB962C8B-B14F-4D97-AF65-F5344CB8AC3E}">
        <p14:creationId xmlns:p14="http://schemas.microsoft.com/office/powerpoint/2010/main" val="3118355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A977A1A1-09D9-589E-CF50-CDACA1F95FCC}"/>
              </a:ext>
            </a:extLst>
          </p:cNvPr>
          <p:cNvSpPr>
            <a:spLocks noGrp="1"/>
          </p:cNvSpPr>
          <p:nvPr>
            <p:ph type="title"/>
          </p:nvPr>
        </p:nvSpPr>
        <p:spPr>
          <a:xfrm>
            <a:off x="6506818" y="1864530"/>
            <a:ext cx="5293296" cy="4590699"/>
          </a:xfrm>
        </p:spPr>
        <p:txBody>
          <a:bodyPr anchor="t">
            <a:noAutofit/>
          </a:bodyPr>
          <a:lstStyle/>
          <a:p>
            <a:r>
              <a:rPr lang="nb-NO" sz="2000" b="0" dirty="0"/>
              <a:t>Under «praksisbeskrivelse» kan du legge inn hvor du har jobbet.</a:t>
            </a:r>
            <a:br>
              <a:rPr lang="nb-NO" sz="2000" b="0" dirty="0"/>
            </a:br>
            <a:br>
              <a:rPr lang="nb-NO" sz="2000" b="0" dirty="0"/>
            </a:br>
            <a:r>
              <a:rPr lang="nb-NO" sz="2000" b="0" dirty="0"/>
              <a:t>Så legger du inn hvor mange måneder du var der og stillingsprosenten du arbeidet i. </a:t>
            </a:r>
            <a:br>
              <a:rPr lang="nb-NO" sz="2000" b="0" dirty="0"/>
            </a:br>
            <a:br>
              <a:rPr lang="nb-NO" sz="2000" b="0" dirty="0"/>
            </a:br>
            <a:r>
              <a:rPr lang="nb-NO" sz="2000" b="0" dirty="0"/>
              <a:t>Du kan også sette disse feltene blanke, og bare registrere antall timer du har jobbet.</a:t>
            </a:r>
            <a:br>
              <a:rPr lang="nb-NO" sz="2000" b="0" dirty="0"/>
            </a:br>
            <a:br>
              <a:rPr lang="nb-NO" sz="2000" b="0" dirty="0"/>
            </a:br>
            <a:r>
              <a:rPr lang="nb-NO" sz="2000" b="0" dirty="0"/>
              <a:t>Trykk «Legg til» for å kunne gå videre eller å legge til mer arbeidserfaring. </a:t>
            </a:r>
            <a:br>
              <a:rPr lang="nb-NO" sz="1600" b="0" dirty="0"/>
            </a:br>
            <a:br>
              <a:rPr lang="nb-NO" sz="2000" b="0" dirty="0"/>
            </a:br>
            <a:r>
              <a:rPr lang="nb-NO" sz="2000" b="0" dirty="0"/>
              <a:t>Du vil ikke kunne fullføre skjemaet om du ikke legger inn nok praksis. </a:t>
            </a:r>
            <a:br>
              <a:rPr lang="nb-NO" sz="2000" b="0" dirty="0"/>
            </a:br>
            <a:endParaRPr lang="nb-NO" sz="2000" b="0" dirty="0"/>
          </a:p>
        </p:txBody>
      </p:sp>
      <p:pic>
        <p:nvPicPr>
          <p:cNvPr id="10" name="Bilde 9">
            <a:extLst>
              <a:ext uri="{FF2B5EF4-FFF2-40B4-BE49-F238E27FC236}">
                <a16:creationId xmlns:a16="http://schemas.microsoft.com/office/drawing/2014/main" id="{005BE94C-51FE-5112-2E94-5DA5B68DE253}"/>
              </a:ext>
            </a:extLst>
          </p:cNvPr>
          <p:cNvPicPr>
            <a:picLocks noChangeAspect="1"/>
          </p:cNvPicPr>
          <p:nvPr/>
        </p:nvPicPr>
        <p:blipFill>
          <a:blip r:embed="rId2"/>
          <a:stretch>
            <a:fillRect/>
          </a:stretch>
        </p:blipFill>
        <p:spPr>
          <a:xfrm>
            <a:off x="309443" y="1864530"/>
            <a:ext cx="5890770" cy="4435224"/>
          </a:xfrm>
          <a:prstGeom prst="rect">
            <a:avLst/>
          </a:prstGeom>
        </p:spPr>
      </p:pic>
      <p:sp>
        <p:nvSpPr>
          <p:cNvPr id="12" name="Tittel 1">
            <a:extLst>
              <a:ext uri="{FF2B5EF4-FFF2-40B4-BE49-F238E27FC236}">
                <a16:creationId xmlns:a16="http://schemas.microsoft.com/office/drawing/2014/main" id="{8B4ED60A-F8E6-4740-353B-281820107BF5}"/>
              </a:ext>
            </a:extLst>
          </p:cNvPr>
          <p:cNvSpPr txBox="1">
            <a:spLocks/>
          </p:cNvSpPr>
          <p:nvPr/>
        </p:nvSpPr>
        <p:spPr>
          <a:xfrm>
            <a:off x="527764" y="670493"/>
            <a:ext cx="10766009" cy="899515"/>
          </a:xfrm>
          <a:prstGeom prst="rect">
            <a:avLst/>
          </a:prstGeom>
        </p:spPr>
        <p:txBody>
          <a:bodyPr vert="horz" lIns="0" tIns="0" rIns="0" bIns="0" rtlCol="0" anchor="t">
            <a:normAutofit/>
          </a:bodyPr>
          <a:lstStyle>
            <a:lvl1pPr algn="l" defTabSz="914400" rtl="0" eaLnBrk="1" latinLnBrk="0" hangingPunct="1">
              <a:lnSpc>
                <a:spcPct val="90000"/>
              </a:lnSpc>
              <a:spcBef>
                <a:spcPts val="0"/>
              </a:spcBef>
              <a:buNone/>
              <a:defRPr sz="3600" b="1" kern="1200" cap="none" baseline="0">
                <a:solidFill>
                  <a:schemeClr val="tx1"/>
                </a:solidFill>
                <a:latin typeface="+mj-lt"/>
                <a:ea typeface="+mj-ea"/>
                <a:cs typeface="+mj-cs"/>
              </a:defRPr>
            </a:lvl1pPr>
          </a:lstStyle>
          <a:p>
            <a:r>
              <a:rPr lang="nb-NO" sz="3200" dirty="0"/>
              <a:t>Registrering av arbeid/yrkespraksis</a:t>
            </a:r>
          </a:p>
        </p:txBody>
      </p:sp>
    </p:spTree>
    <p:extLst>
      <p:ext uri="{BB962C8B-B14F-4D97-AF65-F5344CB8AC3E}">
        <p14:creationId xmlns:p14="http://schemas.microsoft.com/office/powerpoint/2010/main" val="4251624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lassholder for innhold 4">
            <a:extLst>
              <a:ext uri="{FF2B5EF4-FFF2-40B4-BE49-F238E27FC236}">
                <a16:creationId xmlns:a16="http://schemas.microsoft.com/office/drawing/2014/main" id="{31346990-CBAC-D1CD-FF87-294C9F6C6A22}"/>
              </a:ext>
            </a:extLst>
          </p:cNvPr>
          <p:cNvPicPr>
            <a:picLocks noChangeAspect="1"/>
          </p:cNvPicPr>
          <p:nvPr/>
        </p:nvPicPr>
        <p:blipFill rotWithShape="1">
          <a:blip r:embed="rId2"/>
          <a:srcRect r="2" b="1675"/>
          <a:stretch/>
        </p:blipFill>
        <p:spPr>
          <a:xfrm>
            <a:off x="5689889" y="643466"/>
            <a:ext cx="4955554" cy="5568739"/>
          </a:xfrm>
          <a:prstGeom prst="rect">
            <a:avLst/>
          </a:prstGeom>
        </p:spPr>
      </p:pic>
      <p:sp>
        <p:nvSpPr>
          <p:cNvPr id="3" name="Tittel 1">
            <a:extLst>
              <a:ext uri="{FF2B5EF4-FFF2-40B4-BE49-F238E27FC236}">
                <a16:creationId xmlns:a16="http://schemas.microsoft.com/office/drawing/2014/main" id="{7B0254D6-776E-E4DE-1AE2-D980A341F650}"/>
              </a:ext>
            </a:extLst>
          </p:cNvPr>
          <p:cNvSpPr txBox="1">
            <a:spLocks/>
          </p:cNvSpPr>
          <p:nvPr/>
        </p:nvSpPr>
        <p:spPr>
          <a:xfrm>
            <a:off x="527764" y="670493"/>
            <a:ext cx="10766009" cy="899515"/>
          </a:xfrm>
          <a:prstGeom prst="rect">
            <a:avLst/>
          </a:prstGeom>
        </p:spPr>
        <p:txBody>
          <a:bodyPr vert="horz" lIns="0" tIns="0" rIns="0" bIns="0" rtlCol="0" anchor="t">
            <a:normAutofit/>
          </a:bodyPr>
          <a:lstStyle>
            <a:lvl1pPr algn="l" defTabSz="914400" rtl="0" eaLnBrk="1" latinLnBrk="0" hangingPunct="1">
              <a:lnSpc>
                <a:spcPct val="90000"/>
              </a:lnSpc>
              <a:spcBef>
                <a:spcPts val="0"/>
              </a:spcBef>
              <a:buNone/>
              <a:defRPr sz="3600" b="1" kern="1200" cap="none" baseline="0">
                <a:solidFill>
                  <a:schemeClr val="tx1"/>
                </a:solidFill>
                <a:latin typeface="+mj-lt"/>
                <a:ea typeface="+mj-ea"/>
                <a:cs typeface="+mj-cs"/>
              </a:defRPr>
            </a:lvl1pPr>
          </a:lstStyle>
          <a:p>
            <a:r>
              <a:rPr lang="nb-NO" sz="3200" dirty="0"/>
              <a:t>Tilrettelegging? </a:t>
            </a:r>
          </a:p>
        </p:txBody>
      </p:sp>
      <p:sp>
        <p:nvSpPr>
          <p:cNvPr id="6" name="Tittel 1">
            <a:extLst>
              <a:ext uri="{FF2B5EF4-FFF2-40B4-BE49-F238E27FC236}">
                <a16:creationId xmlns:a16="http://schemas.microsoft.com/office/drawing/2014/main" id="{F977EDCB-FC2F-1CB2-735F-5B1F044F2775}"/>
              </a:ext>
            </a:extLst>
          </p:cNvPr>
          <p:cNvSpPr txBox="1">
            <a:spLocks/>
          </p:cNvSpPr>
          <p:nvPr/>
        </p:nvSpPr>
        <p:spPr>
          <a:xfrm>
            <a:off x="527764" y="1973388"/>
            <a:ext cx="4795350" cy="4214120"/>
          </a:xfrm>
          <a:prstGeom prst="rect">
            <a:avLst/>
          </a:prstGeom>
        </p:spPr>
        <p:txBody>
          <a:bodyPr vert="horz" lIns="0" tIns="0" rIns="0" bIns="0" rtlCol="0" anchor="t">
            <a:noAutofit/>
          </a:bodyPr>
          <a:lstStyle>
            <a:lvl1pPr algn="l" defTabSz="914400" rtl="0" eaLnBrk="1" latinLnBrk="0" hangingPunct="1">
              <a:lnSpc>
                <a:spcPct val="90000"/>
              </a:lnSpc>
              <a:spcBef>
                <a:spcPts val="0"/>
              </a:spcBef>
              <a:buNone/>
              <a:defRPr sz="3600" b="1" kern="1200" cap="none" baseline="0">
                <a:solidFill>
                  <a:schemeClr val="tx1"/>
                </a:solidFill>
                <a:latin typeface="+mj-lt"/>
                <a:ea typeface="+mj-ea"/>
                <a:cs typeface="+mj-cs"/>
              </a:defRPr>
            </a:lvl1pPr>
          </a:lstStyle>
          <a:p>
            <a:r>
              <a:rPr lang="nb-NO" sz="2000" b="0" dirty="0"/>
              <a:t>Om du har behov for tilrettelegging kan du søke om det i dette skjemaet. </a:t>
            </a:r>
          </a:p>
          <a:p>
            <a:endParaRPr lang="nb-NO" sz="2000" b="0" dirty="0"/>
          </a:p>
          <a:p>
            <a:r>
              <a:rPr lang="nb-NO" sz="2000" b="0" dirty="0"/>
              <a:t>Du trenger en sakkyndig vurdering (uttalelse fra fagperson) som beskriver utfordringene du har eller behovene for tilrettelegging.</a:t>
            </a:r>
          </a:p>
          <a:p>
            <a:endParaRPr lang="nb-NO" sz="2000" b="0" dirty="0"/>
          </a:p>
          <a:p>
            <a:r>
              <a:rPr lang="nb-NO" sz="2000" b="0" dirty="0"/>
              <a:t>Kryss av for ønsket type tilrettelegging.</a:t>
            </a:r>
          </a:p>
          <a:p>
            <a:endParaRPr lang="nb-NO" sz="2000" b="0" dirty="0"/>
          </a:p>
          <a:p>
            <a:r>
              <a:rPr lang="nb-NO" sz="2000" b="0" dirty="0"/>
              <a:t>Om du ikke har behov for tilrettelegging, kryss nei.</a:t>
            </a:r>
            <a:br>
              <a:rPr lang="nb-NO" sz="2000" b="0" dirty="0"/>
            </a:br>
            <a:endParaRPr lang="nb-NO" sz="2000" b="0" dirty="0"/>
          </a:p>
        </p:txBody>
      </p:sp>
    </p:spTree>
    <p:extLst>
      <p:ext uri="{BB962C8B-B14F-4D97-AF65-F5344CB8AC3E}">
        <p14:creationId xmlns:p14="http://schemas.microsoft.com/office/powerpoint/2010/main" val="1043206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Content Placeholder 8">
            <a:extLst>
              <a:ext uri="{FF2B5EF4-FFF2-40B4-BE49-F238E27FC236}">
                <a16:creationId xmlns:a16="http://schemas.microsoft.com/office/drawing/2014/main" id="{DA2CEEB2-DFDE-3B2B-D6E2-CD7FCF5D12D6}"/>
              </a:ext>
            </a:extLst>
          </p:cNvPr>
          <p:cNvSpPr>
            <a:spLocks noGrp="1"/>
          </p:cNvSpPr>
          <p:nvPr>
            <p:ph idx="1"/>
          </p:nvPr>
        </p:nvSpPr>
        <p:spPr>
          <a:xfrm>
            <a:off x="684164" y="2225616"/>
            <a:ext cx="5052607" cy="3613149"/>
          </a:xfrm>
        </p:spPr>
        <p:txBody>
          <a:bodyPr anchor="ctr">
            <a:normAutofit lnSpcReduction="10000"/>
          </a:bodyPr>
          <a:lstStyle/>
          <a:p>
            <a:pPr marL="0" indent="0">
              <a:buNone/>
            </a:pPr>
            <a:r>
              <a:rPr lang="nb-NO" sz="2000" noProof="0" dirty="0">
                <a:latin typeface="+mj-lt"/>
              </a:rPr>
              <a:t>Her kan du fylle inn ønsket tidsrom for prøven, men det er prøvenemnda som avgjør når prøven blir avholdt.</a:t>
            </a:r>
          </a:p>
          <a:p>
            <a:pPr marL="0" indent="0">
              <a:buNone/>
            </a:pPr>
            <a:r>
              <a:rPr lang="nb-NO" sz="2000" noProof="0" dirty="0">
                <a:latin typeface="+mj-lt"/>
              </a:rPr>
              <a:t> </a:t>
            </a:r>
          </a:p>
          <a:p>
            <a:pPr marL="0" indent="0">
              <a:buNone/>
            </a:pPr>
            <a:r>
              <a:rPr lang="nb-NO" sz="2000" noProof="0" dirty="0">
                <a:latin typeface="+mj-lt"/>
              </a:rPr>
              <a:t>Du skal også legge inn prøvested og kontaktperson ved bedriften. </a:t>
            </a:r>
          </a:p>
          <a:p>
            <a:pPr marL="0" indent="0">
              <a:buNone/>
            </a:pPr>
            <a:endParaRPr lang="nb-NO" sz="2000" noProof="0" dirty="0">
              <a:latin typeface="+mj-lt"/>
            </a:endParaRPr>
          </a:p>
          <a:p>
            <a:pPr marL="0" indent="0">
              <a:buNone/>
            </a:pPr>
            <a:r>
              <a:rPr lang="nb-NO" sz="2000" noProof="0" dirty="0">
                <a:latin typeface="+mj-lt"/>
              </a:rPr>
              <a:t>Her er det mulighet for å legge inn mer informasjon til oss om du ønsker det.</a:t>
            </a:r>
          </a:p>
          <a:p>
            <a:pPr marL="0" indent="0">
              <a:buNone/>
            </a:pPr>
            <a:endParaRPr lang="nb-NO" sz="2000" dirty="0">
              <a:latin typeface="+mj-lt"/>
            </a:endParaRPr>
          </a:p>
          <a:p>
            <a:pPr marL="0" indent="0">
              <a:buNone/>
            </a:pPr>
            <a:r>
              <a:rPr lang="nb-NO" sz="2000" dirty="0">
                <a:latin typeface="+mj-lt"/>
              </a:rPr>
              <a:t>For eksempel om du ønsker å gjennomføre prøven i et annet fylke, så må dette oppgis her. </a:t>
            </a:r>
            <a:endParaRPr lang="nb-NO" sz="2000" noProof="0" dirty="0">
              <a:latin typeface="+mj-lt"/>
            </a:endParaRPr>
          </a:p>
          <a:p>
            <a:pPr marL="0" indent="0">
              <a:buNone/>
            </a:pPr>
            <a:endParaRPr lang="en-US" sz="2000" dirty="0">
              <a:latin typeface="+mj-lt"/>
            </a:endParaRPr>
          </a:p>
        </p:txBody>
      </p:sp>
      <p:pic>
        <p:nvPicPr>
          <p:cNvPr id="6" name="Bilde 5">
            <a:extLst>
              <a:ext uri="{FF2B5EF4-FFF2-40B4-BE49-F238E27FC236}">
                <a16:creationId xmlns:a16="http://schemas.microsoft.com/office/drawing/2014/main" id="{74ADD658-370D-F280-1876-DFDD435A48AB}"/>
              </a:ext>
            </a:extLst>
          </p:cNvPr>
          <p:cNvPicPr>
            <a:picLocks noChangeAspect="1"/>
          </p:cNvPicPr>
          <p:nvPr/>
        </p:nvPicPr>
        <p:blipFill rotWithShape="1">
          <a:blip r:embed="rId2"/>
          <a:srcRect r="7062"/>
          <a:stretch/>
        </p:blipFill>
        <p:spPr>
          <a:xfrm>
            <a:off x="6183087" y="555171"/>
            <a:ext cx="5231464" cy="5878815"/>
          </a:xfrm>
          <a:prstGeom prst="rect">
            <a:avLst/>
          </a:prstGeom>
        </p:spPr>
      </p:pic>
      <p:sp>
        <p:nvSpPr>
          <p:cNvPr id="7" name="Tittel 1">
            <a:extLst>
              <a:ext uri="{FF2B5EF4-FFF2-40B4-BE49-F238E27FC236}">
                <a16:creationId xmlns:a16="http://schemas.microsoft.com/office/drawing/2014/main" id="{08B321DE-260A-EDCD-11AE-3C89898D6B5C}"/>
              </a:ext>
            </a:extLst>
          </p:cNvPr>
          <p:cNvSpPr>
            <a:spLocks noGrp="1"/>
          </p:cNvSpPr>
          <p:nvPr>
            <p:ph type="title"/>
          </p:nvPr>
        </p:nvSpPr>
        <p:spPr>
          <a:xfrm>
            <a:off x="376436" y="424014"/>
            <a:ext cx="7068159" cy="1525557"/>
          </a:xfrm>
        </p:spPr>
        <p:txBody>
          <a:bodyPr vert="horz" lIns="91440" tIns="45720" rIns="91440" bIns="45720" rtlCol="0" anchor="ctr">
            <a:normAutofit/>
          </a:bodyPr>
          <a:lstStyle/>
          <a:p>
            <a:r>
              <a:rPr lang="en-US" sz="3200" kern="1200" dirty="0" err="1">
                <a:solidFill>
                  <a:schemeClr val="tx1"/>
                </a:solidFill>
                <a:latin typeface="+mj-lt"/>
                <a:ea typeface="+mj-ea"/>
                <a:cs typeface="+mj-cs"/>
              </a:rPr>
              <a:t>Hvor</a:t>
            </a:r>
            <a:r>
              <a:rPr lang="en-US" sz="3200" kern="1200" dirty="0">
                <a:solidFill>
                  <a:schemeClr val="tx1"/>
                </a:solidFill>
                <a:latin typeface="+mj-lt"/>
                <a:ea typeface="+mj-ea"/>
                <a:cs typeface="+mj-cs"/>
              </a:rPr>
              <a:t> </a:t>
            </a:r>
            <a:r>
              <a:rPr lang="en-US" sz="3200" kern="1200" dirty="0" err="1">
                <a:solidFill>
                  <a:schemeClr val="tx1"/>
                </a:solidFill>
                <a:latin typeface="+mj-lt"/>
                <a:ea typeface="+mj-ea"/>
                <a:cs typeface="+mj-cs"/>
              </a:rPr>
              <a:t>skal</a:t>
            </a:r>
            <a:r>
              <a:rPr lang="en-US" sz="3200" kern="1200" dirty="0">
                <a:solidFill>
                  <a:schemeClr val="tx1"/>
                </a:solidFill>
                <a:latin typeface="+mj-lt"/>
                <a:ea typeface="+mj-ea"/>
                <a:cs typeface="+mj-cs"/>
              </a:rPr>
              <a:t> du ta </a:t>
            </a:r>
            <a:r>
              <a:rPr lang="en-US" sz="3200" kern="1200" dirty="0" err="1">
                <a:solidFill>
                  <a:schemeClr val="tx1"/>
                </a:solidFill>
                <a:latin typeface="+mj-lt"/>
                <a:ea typeface="+mj-ea"/>
                <a:cs typeface="+mj-cs"/>
              </a:rPr>
              <a:t>prøven</a:t>
            </a:r>
            <a:r>
              <a:rPr lang="en-US" sz="3200" kern="1200" dirty="0">
                <a:solidFill>
                  <a:schemeClr val="tx1"/>
                </a:solidFill>
                <a:latin typeface="+mj-lt"/>
                <a:ea typeface="+mj-ea"/>
                <a:cs typeface="+mj-cs"/>
              </a:rPr>
              <a:t>? </a:t>
            </a:r>
          </a:p>
        </p:txBody>
      </p:sp>
    </p:spTree>
    <p:extLst>
      <p:ext uri="{BB962C8B-B14F-4D97-AF65-F5344CB8AC3E}">
        <p14:creationId xmlns:p14="http://schemas.microsoft.com/office/powerpoint/2010/main" val="2574017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ssholder for innhold 4">
            <a:extLst>
              <a:ext uri="{FF2B5EF4-FFF2-40B4-BE49-F238E27FC236}">
                <a16:creationId xmlns:a16="http://schemas.microsoft.com/office/drawing/2014/main" id="{1CBBBFA0-77DC-2244-348B-E89A23480BF8}"/>
              </a:ext>
            </a:extLst>
          </p:cNvPr>
          <p:cNvPicPr>
            <a:picLocks noGrp="1" noChangeAspect="1"/>
          </p:cNvPicPr>
          <p:nvPr>
            <p:ph type="pic" sz="quarter" idx="13"/>
          </p:nvPr>
        </p:nvPicPr>
        <p:blipFill>
          <a:blip r:embed="rId2"/>
          <a:stretch/>
        </p:blipFill>
        <p:spPr>
          <a:xfrm>
            <a:off x="468086" y="413657"/>
            <a:ext cx="4812575" cy="6111205"/>
          </a:xfrm>
          <a:noFill/>
        </p:spPr>
      </p:pic>
      <p:sp>
        <p:nvSpPr>
          <p:cNvPr id="7" name="Text Placeholder 2">
            <a:extLst>
              <a:ext uri="{FF2B5EF4-FFF2-40B4-BE49-F238E27FC236}">
                <a16:creationId xmlns:a16="http://schemas.microsoft.com/office/drawing/2014/main" id="{9A94235A-A8D4-0820-63A0-8BB1B01E389F}"/>
              </a:ext>
            </a:extLst>
          </p:cNvPr>
          <p:cNvSpPr>
            <a:spLocks noGrp="1"/>
          </p:cNvSpPr>
          <p:nvPr>
            <p:ph type="body" sz="quarter" idx="14"/>
          </p:nvPr>
        </p:nvSpPr>
        <p:spPr>
          <a:xfrm>
            <a:off x="5588252" y="1666048"/>
            <a:ext cx="6386034" cy="4695972"/>
          </a:xfrm>
        </p:spPr>
        <p:txBody>
          <a:bodyPr>
            <a:normAutofit/>
          </a:bodyPr>
          <a:lstStyle/>
          <a:p>
            <a:r>
              <a:rPr lang="nb-NO" sz="2000" dirty="0"/>
              <a:t>Dokumentasjonen som du sender inn fra arbeidsgiver må beskrive de arbeidsoppgaver du har gjennomført. </a:t>
            </a:r>
          </a:p>
          <a:p>
            <a:endParaRPr lang="nb-NO" sz="2000" dirty="0"/>
          </a:p>
          <a:p>
            <a:r>
              <a:rPr lang="nb-NO" sz="2000" dirty="0"/>
              <a:t>Vi sammenligner arbeidsoppgavene med læreplanen i faget som du ønsker å gå opp til fag-/svenneprøve innen. </a:t>
            </a:r>
          </a:p>
          <a:p>
            <a:endParaRPr lang="nb-NO" sz="2000" dirty="0"/>
          </a:p>
          <a:p>
            <a:r>
              <a:rPr lang="nb-NO" sz="2000" dirty="0"/>
              <a:t>Det er også viktig å oppgi stillingsprosent og tidsrom for perioden du har arbeidet. </a:t>
            </a:r>
          </a:p>
          <a:p>
            <a:endParaRPr lang="nb-NO" sz="2000" dirty="0"/>
          </a:p>
          <a:p>
            <a:r>
              <a:rPr lang="nb-NO" sz="2000" dirty="0"/>
              <a:t>Du kan ikke skrive din egen dokumentasjon.</a:t>
            </a:r>
          </a:p>
          <a:p>
            <a:endParaRPr lang="nb-NO" dirty="0"/>
          </a:p>
        </p:txBody>
      </p:sp>
      <p:sp>
        <p:nvSpPr>
          <p:cNvPr id="2" name="Tittel 1">
            <a:extLst>
              <a:ext uri="{FF2B5EF4-FFF2-40B4-BE49-F238E27FC236}">
                <a16:creationId xmlns:a16="http://schemas.microsoft.com/office/drawing/2014/main" id="{F93D9953-3B7A-E25F-9061-F44B6D0D1CCE}"/>
              </a:ext>
            </a:extLst>
          </p:cNvPr>
          <p:cNvSpPr>
            <a:spLocks noGrp="1"/>
          </p:cNvSpPr>
          <p:nvPr>
            <p:ph type="title"/>
          </p:nvPr>
        </p:nvSpPr>
        <p:spPr>
          <a:xfrm>
            <a:off x="5588252" y="413657"/>
            <a:ext cx="5851289" cy="830997"/>
          </a:xfrm>
        </p:spPr>
        <p:txBody>
          <a:bodyPr anchor="b">
            <a:noAutofit/>
          </a:bodyPr>
          <a:lstStyle/>
          <a:p>
            <a:r>
              <a:rPr lang="nb-NO" sz="3200" dirty="0"/>
              <a:t>Last opp dokumentasjon og eventuelt skolegang</a:t>
            </a:r>
          </a:p>
        </p:txBody>
      </p:sp>
    </p:spTree>
    <p:extLst>
      <p:ext uri="{BB962C8B-B14F-4D97-AF65-F5344CB8AC3E}">
        <p14:creationId xmlns:p14="http://schemas.microsoft.com/office/powerpoint/2010/main" val="1018994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E843260-E85E-94C6-32E8-EE1975174261}"/>
              </a:ext>
            </a:extLst>
          </p:cNvPr>
          <p:cNvSpPr>
            <a:spLocks noGrp="1"/>
          </p:cNvSpPr>
          <p:nvPr>
            <p:ph type="title"/>
          </p:nvPr>
        </p:nvSpPr>
        <p:spPr>
          <a:xfrm>
            <a:off x="406255" y="319605"/>
            <a:ext cx="9343319" cy="1249394"/>
          </a:xfrm>
        </p:spPr>
        <p:txBody>
          <a:bodyPr vert="horz" lIns="91440" tIns="45720" rIns="91440" bIns="45720" rtlCol="0" anchor="ctr">
            <a:normAutofit/>
          </a:bodyPr>
          <a:lstStyle/>
          <a:p>
            <a:r>
              <a:rPr lang="nb-NO" sz="4100" kern="1200" noProof="0" dirty="0">
                <a:solidFill>
                  <a:schemeClr val="tx1"/>
                </a:solidFill>
                <a:latin typeface="+mj-lt"/>
                <a:ea typeface="+mj-ea"/>
                <a:cs typeface="+mj-cs"/>
              </a:rPr>
              <a:t>Betaling fungerer ikke før alt er på plass</a:t>
            </a:r>
            <a:r>
              <a:rPr lang="en-US" sz="4100" kern="1200" dirty="0">
                <a:solidFill>
                  <a:schemeClr val="tx1"/>
                </a:solidFill>
                <a:latin typeface="+mj-lt"/>
                <a:ea typeface="+mj-ea"/>
                <a:cs typeface="+mj-cs"/>
              </a:rPr>
              <a:t>. </a:t>
            </a:r>
          </a:p>
        </p:txBody>
      </p:sp>
      <p:pic>
        <p:nvPicPr>
          <p:cNvPr id="7" name="Bilde 6">
            <a:extLst>
              <a:ext uri="{FF2B5EF4-FFF2-40B4-BE49-F238E27FC236}">
                <a16:creationId xmlns:a16="http://schemas.microsoft.com/office/drawing/2014/main" id="{A9D1151B-E888-2578-4A0E-2C5481811AAC}"/>
              </a:ext>
            </a:extLst>
          </p:cNvPr>
          <p:cNvPicPr>
            <a:picLocks noChangeAspect="1"/>
          </p:cNvPicPr>
          <p:nvPr/>
        </p:nvPicPr>
        <p:blipFill>
          <a:blip r:embed="rId2"/>
          <a:stretch>
            <a:fillRect/>
          </a:stretch>
        </p:blipFill>
        <p:spPr>
          <a:xfrm>
            <a:off x="406255" y="3338610"/>
            <a:ext cx="11548872" cy="3060451"/>
          </a:xfrm>
          <a:prstGeom prst="rect">
            <a:avLst/>
          </a:prstGeom>
        </p:spPr>
      </p:pic>
      <p:sp>
        <p:nvSpPr>
          <p:cNvPr id="3" name="Text Placeholder 2">
            <a:extLst>
              <a:ext uri="{FF2B5EF4-FFF2-40B4-BE49-F238E27FC236}">
                <a16:creationId xmlns:a16="http://schemas.microsoft.com/office/drawing/2014/main" id="{22FE0569-31B5-DF39-1344-AD3D52BD4A52}"/>
              </a:ext>
            </a:extLst>
          </p:cNvPr>
          <p:cNvSpPr txBox="1">
            <a:spLocks/>
          </p:cNvSpPr>
          <p:nvPr/>
        </p:nvSpPr>
        <p:spPr>
          <a:xfrm>
            <a:off x="492470" y="1958771"/>
            <a:ext cx="11462657" cy="1088038"/>
          </a:xfrm>
          <a:prstGeom prst="rect">
            <a:avLst/>
          </a:prstGeom>
        </p:spPr>
        <p:txBody>
          <a:bodyPr>
            <a:normAutofit/>
          </a:bodyPr>
          <a:lstStyle>
            <a:lvl1pPr marL="324000" indent="-324000" algn="l" defTabSz="914400" rtl="0" eaLnBrk="1" latinLnBrk="0" hangingPunct="1">
              <a:lnSpc>
                <a:spcPct val="100000"/>
              </a:lnSpc>
              <a:spcBef>
                <a:spcPts val="0"/>
              </a:spcBef>
              <a:buClr>
                <a:schemeClr val="tx2"/>
              </a:buClr>
              <a:buFont typeface="Arial" panose="020B0604020202020204" pitchFamily="34" charset="0"/>
              <a:buChar char="•"/>
              <a:defRPr sz="2800" kern="1200">
                <a:solidFill>
                  <a:schemeClr val="tx1"/>
                </a:solidFill>
                <a:latin typeface="+mn-lt"/>
                <a:ea typeface="+mn-ea"/>
                <a:cs typeface="+mn-cs"/>
              </a:defRPr>
            </a:lvl1pPr>
            <a:lvl2pPr marL="648000" indent="-324000" algn="l" defTabSz="914400" rtl="0" eaLnBrk="1" latinLnBrk="0" hangingPunct="1">
              <a:lnSpc>
                <a:spcPct val="100000"/>
              </a:lnSpc>
              <a:spcBef>
                <a:spcPts val="0"/>
              </a:spcBef>
              <a:buClr>
                <a:schemeClr val="tx2"/>
              </a:buClr>
              <a:buFont typeface="Arial" panose="020B0604020202020204" pitchFamily="34" charset="0"/>
              <a:buChar char="•"/>
              <a:defRPr sz="2400" kern="1200">
                <a:solidFill>
                  <a:schemeClr val="tx1"/>
                </a:solidFill>
                <a:latin typeface="+mn-lt"/>
                <a:ea typeface="+mn-ea"/>
                <a:cs typeface="+mn-cs"/>
              </a:defRPr>
            </a:lvl2pPr>
            <a:lvl3pPr marL="972000" indent="-324000" algn="l" defTabSz="914400" rtl="0" eaLnBrk="1" latinLnBrk="0" hangingPunct="1">
              <a:lnSpc>
                <a:spcPct val="100000"/>
              </a:lnSpc>
              <a:spcBef>
                <a:spcPts val="0"/>
              </a:spcBef>
              <a:buClr>
                <a:schemeClr val="tx2"/>
              </a:buClr>
              <a:buFont typeface="Arial" panose="020B0604020202020204" pitchFamily="34" charset="0"/>
              <a:buChar char="•"/>
              <a:defRPr sz="2000" kern="1200">
                <a:solidFill>
                  <a:schemeClr val="tx1"/>
                </a:solidFill>
                <a:latin typeface="+mn-lt"/>
                <a:ea typeface="+mn-ea"/>
                <a:cs typeface="+mn-cs"/>
              </a:defRPr>
            </a:lvl3pPr>
            <a:lvl4pPr marL="1296000" indent="-324000" algn="l" defTabSz="914400" rtl="0" eaLnBrk="1" latinLnBrk="0" hangingPunct="1">
              <a:lnSpc>
                <a:spcPct val="100000"/>
              </a:lnSpc>
              <a:spcBef>
                <a:spcPts val="0"/>
              </a:spcBef>
              <a:buClr>
                <a:schemeClr val="tx2"/>
              </a:buClr>
              <a:buFont typeface="Arial" panose="020B0604020202020204" pitchFamily="34" charset="0"/>
              <a:buChar char="•"/>
              <a:defRPr sz="1800" kern="1200">
                <a:solidFill>
                  <a:schemeClr val="tx1"/>
                </a:solidFill>
                <a:latin typeface="+mn-lt"/>
                <a:ea typeface="+mn-ea"/>
                <a:cs typeface="+mn-cs"/>
              </a:defRPr>
            </a:lvl4pPr>
            <a:lvl5pPr marL="1620000" indent="-324000" algn="l" defTabSz="914400" rtl="0" eaLnBrk="1" latinLnBrk="0" hangingPunct="1">
              <a:lnSpc>
                <a:spcPct val="100000"/>
              </a:lnSpc>
              <a:spcBef>
                <a:spcPts val="0"/>
              </a:spcBef>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b-NO" dirty="0"/>
              <a:t>Du vil få beskjed underveis om det er noe du ikke har fylt ut eller om du ikke har nok praksis.</a:t>
            </a:r>
          </a:p>
        </p:txBody>
      </p:sp>
    </p:spTree>
    <p:extLst>
      <p:ext uri="{BB962C8B-B14F-4D97-AF65-F5344CB8AC3E}">
        <p14:creationId xmlns:p14="http://schemas.microsoft.com/office/powerpoint/2010/main" val="4126164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C48A143-25A2-A6FC-CAF4-5B92699B59C9}"/>
              </a:ext>
            </a:extLst>
          </p:cNvPr>
          <p:cNvSpPr>
            <a:spLocks noGrp="1"/>
          </p:cNvSpPr>
          <p:nvPr>
            <p:ph type="title"/>
          </p:nvPr>
        </p:nvSpPr>
        <p:spPr>
          <a:xfrm>
            <a:off x="838198" y="322391"/>
            <a:ext cx="10515600" cy="1325563"/>
          </a:xfrm>
        </p:spPr>
        <p:txBody>
          <a:bodyPr>
            <a:normAutofit/>
          </a:bodyPr>
          <a:lstStyle/>
          <a:p>
            <a:r>
              <a:rPr lang="nb-NO" sz="3100" dirty="0"/>
              <a:t>Oppsummering av skjemaet</a:t>
            </a:r>
            <a:endParaRPr lang="nb-NO" dirty="0"/>
          </a:p>
        </p:txBody>
      </p:sp>
      <p:pic>
        <p:nvPicPr>
          <p:cNvPr id="5" name="Plassholder for innhold 4">
            <a:extLst>
              <a:ext uri="{FF2B5EF4-FFF2-40B4-BE49-F238E27FC236}">
                <a16:creationId xmlns:a16="http://schemas.microsoft.com/office/drawing/2014/main" id="{EE9A6805-4B80-5FA6-AF28-D6627A63A5A0}"/>
              </a:ext>
            </a:extLst>
          </p:cNvPr>
          <p:cNvPicPr>
            <a:picLocks noGrp="1" noChangeAspect="1"/>
          </p:cNvPicPr>
          <p:nvPr>
            <p:ph idx="1"/>
          </p:nvPr>
        </p:nvPicPr>
        <p:blipFill>
          <a:blip r:embed="rId2"/>
          <a:stretch>
            <a:fillRect/>
          </a:stretch>
        </p:blipFill>
        <p:spPr>
          <a:xfrm>
            <a:off x="1722444" y="1709382"/>
            <a:ext cx="8747107" cy="1771995"/>
          </a:xfrm>
        </p:spPr>
      </p:pic>
      <p:sp>
        <p:nvSpPr>
          <p:cNvPr id="6" name="Tittel 1">
            <a:extLst>
              <a:ext uri="{FF2B5EF4-FFF2-40B4-BE49-F238E27FC236}">
                <a16:creationId xmlns:a16="http://schemas.microsoft.com/office/drawing/2014/main" id="{1648309C-5AB0-90E5-B03D-5C730AE5F9EB}"/>
              </a:ext>
            </a:extLst>
          </p:cNvPr>
          <p:cNvSpPr txBox="1">
            <a:spLocks/>
          </p:cNvSpPr>
          <p:nvPr/>
        </p:nvSpPr>
        <p:spPr>
          <a:xfrm>
            <a:off x="838198" y="4345804"/>
            <a:ext cx="10515600" cy="16056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nb-NO" sz="2000" dirty="0"/>
              <a:t>Etter betalingsdetaljer kommer du til en oppsummering og får mulighet for å korrigere feil.</a:t>
            </a:r>
            <a:br>
              <a:rPr lang="nb-NO" sz="2000" dirty="0"/>
            </a:br>
            <a:br>
              <a:rPr lang="nb-NO" sz="2000" dirty="0"/>
            </a:br>
            <a:r>
              <a:rPr lang="nb-NO" sz="2000" dirty="0"/>
              <a:t>Om du ønsker en kvittering for innsendt oppmelding må du laste ned denne når du har sendt inn skjemaet. </a:t>
            </a:r>
          </a:p>
          <a:p>
            <a:pPr algn="ctr"/>
            <a:endParaRPr lang="nb-NO" sz="2000" dirty="0"/>
          </a:p>
          <a:p>
            <a:pPr algn="ctr"/>
            <a:r>
              <a:rPr lang="nb-NO" sz="2000" dirty="0"/>
              <a:t>Etter innsendelse vil det foretas en saksbehandling av dine dokumenter. Du vil få beskjed om noe mangler, slik at du kan sende inn mer dokumentasjon. </a:t>
            </a:r>
          </a:p>
          <a:p>
            <a:pPr algn="ctr"/>
            <a:endParaRPr lang="nb-NO" sz="2000" dirty="0"/>
          </a:p>
          <a:p>
            <a:pPr algn="ctr"/>
            <a:r>
              <a:rPr lang="nb-NO" sz="2000" dirty="0"/>
              <a:t>Lykke til!</a:t>
            </a:r>
          </a:p>
        </p:txBody>
      </p:sp>
    </p:spTree>
    <p:extLst>
      <p:ext uri="{BB962C8B-B14F-4D97-AF65-F5344CB8AC3E}">
        <p14:creationId xmlns:p14="http://schemas.microsoft.com/office/powerpoint/2010/main" val="3972385978"/>
      </p:ext>
    </p:extLst>
  </p:cSld>
  <p:clrMapOvr>
    <a:masterClrMapping/>
  </p:clrMapOvr>
</p:sld>
</file>

<file path=ppt/theme/theme1.xml><?xml version="1.0" encoding="utf-8"?>
<a:theme xmlns:a="http://schemas.openxmlformats.org/drawingml/2006/main" name="TRFK">
  <a:themeElements>
    <a:clrScheme name="TFK">
      <a:dk1>
        <a:sysClr val="windowText" lastClr="000000"/>
      </a:dk1>
      <a:lt1>
        <a:sysClr val="window" lastClr="FFFFFF"/>
      </a:lt1>
      <a:dk2>
        <a:srgbClr val="FFDD00"/>
      </a:dk2>
      <a:lt2>
        <a:srgbClr val="E7E6E6"/>
      </a:lt2>
      <a:accent1>
        <a:srgbClr val="FFDD00"/>
      </a:accent1>
      <a:accent2>
        <a:srgbClr val="018A92"/>
      </a:accent2>
      <a:accent3>
        <a:srgbClr val="CDC9AF"/>
      </a:accent3>
      <a:accent4>
        <a:srgbClr val="E35205"/>
      </a:accent4>
      <a:accent5>
        <a:srgbClr val="004052"/>
      </a:accent5>
      <a:accent6>
        <a:srgbClr val="000000"/>
      </a:accent6>
      <a:hlink>
        <a:srgbClr val="0563C1"/>
      </a:hlink>
      <a:folHlink>
        <a:srgbClr val="954F72"/>
      </a:folHlink>
    </a:clrScheme>
    <a:fontScheme name="Egendefinert 13">
      <a:majorFont>
        <a:latin typeface="Verdana"/>
        <a:ea typeface=""/>
        <a:cs typeface=""/>
      </a:majorFont>
      <a:minorFont>
        <a:latin typeface="Verdana"/>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fk_ppt_hovedlogo (1).pptx" id="{BC19AE05-638E-49C8-8B07-F5D649000AFD}" vid="{5E7EE038-3048-41D5-AC0F-0B78C8D66D8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F4C1D1EECDF0E242A83BEF1D0DC67523" ma:contentTypeVersion="10" ma:contentTypeDescription="Opprett et nytt dokument." ma:contentTypeScope="" ma:versionID="1276f770f4a0d8298d1d23b6f8051b94">
  <xsd:schema xmlns:xsd="http://www.w3.org/2001/XMLSchema" xmlns:xs="http://www.w3.org/2001/XMLSchema" xmlns:p="http://schemas.microsoft.com/office/2006/metadata/properties" xmlns:ns2="710844ae-b2a4-4214-b24f-b0b8858ca061" xmlns:ns3="d8083ca1-a162-43c7-b747-b1fcf6f8f866" targetNamespace="http://schemas.microsoft.com/office/2006/metadata/properties" ma:root="true" ma:fieldsID="e26276145777979af7594743bb33e0ec" ns2:_="" ns3:_="">
    <xsd:import namespace="710844ae-b2a4-4214-b24f-b0b8858ca061"/>
    <xsd:import namespace="d8083ca1-a162-43c7-b747-b1fcf6f8f86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0844ae-b2a4-4214-b24f-b0b8858ca0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083ca1-a162-43c7-b747-b1fcf6f8f866" elementFormDefault="qualified">
    <xsd:import namespace="http://schemas.microsoft.com/office/2006/documentManagement/types"/>
    <xsd:import namespace="http://schemas.microsoft.com/office/infopath/2007/PartnerControls"/>
    <xsd:element name="SharedWithUsers" ma:index="13"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ADEED3-D19F-409A-AC82-A9778D0D9FAA}">
  <ds:schemaRefs>
    <ds:schemaRef ds:uri="710844ae-b2a4-4214-b24f-b0b8858ca061"/>
    <ds:schemaRef ds:uri="d8083ca1-a162-43c7-b747-b1fcf6f8f86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71D2D8A-ACC8-4263-8D26-A0C72182AA17}">
  <ds:schemaRefs>
    <ds:schemaRef ds:uri="710844ae-b2a4-4214-b24f-b0b8858ca061"/>
    <ds:schemaRef ds:uri="d8083ca1-a162-43c7-b747-b1fcf6f8f86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1B3FE34-D32E-411D-8F5B-11CD28B70921}">
  <ds:schemaRefs>
    <ds:schemaRef ds:uri="http://schemas.microsoft.com/sharepoint/v3/contenttype/forms"/>
  </ds:schemaRefs>
</ds:datastoreItem>
</file>

<file path=docMetadata/LabelInfo.xml><?xml version="1.0" encoding="utf-8"?>
<clbl:labelList xmlns:clbl="http://schemas.microsoft.com/office/2020/mipLabelMetadata">
  <clbl:label id="{b6334d01-13b9-4531-a3a6-532e479d9a1a}" enabled="0" method="" siteId="{b6334d01-13b9-4531-a3a6-532e479d9a1a}" removed="1"/>
</clbl:labelList>
</file>

<file path=docProps/app.xml><?xml version="1.0" encoding="utf-8"?>
<Properties xmlns="http://schemas.openxmlformats.org/officeDocument/2006/extended-properties" xmlns:vt="http://schemas.openxmlformats.org/officeDocument/2006/docPropsVTypes">
  <Template>TRFK_ppt_hovedlogo</Template>
  <TotalTime>141</TotalTime>
  <Words>533</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10</vt:i4>
      </vt:variant>
    </vt:vector>
  </HeadingPairs>
  <TitlesOfParts>
    <vt:vector size="14" baseType="lpstr">
      <vt:lpstr>Arial</vt:lpstr>
      <vt:lpstr>Calibri</vt:lpstr>
      <vt:lpstr>Verdana</vt:lpstr>
      <vt:lpstr>TRFK</vt:lpstr>
      <vt:lpstr>Veileder for digitalt skjema for praksiskandidater som ønsker å melde seg opp til fag-/svenneprøve</vt:lpstr>
      <vt:lpstr>PowerPoint-presentasjon</vt:lpstr>
      <vt:lpstr>Her må du registrere hvem du er slik at vi vet hvem som skal ta prøven.  Det du har registrert blir lagret om du velger å logge på og fullføre senere.   Du må også velge hvilket lærefag du ønsker å ta fag-/svenneprøve i. </vt:lpstr>
      <vt:lpstr>Under «praksisbeskrivelse» kan du legge inn hvor du har jobbet.  Så legger du inn hvor mange måneder du var der og stillingsprosenten du arbeidet i.   Du kan også sette disse feltene blanke, og bare registrere antall timer du har jobbet.  Trykk «Legg til» for å kunne gå videre eller å legge til mer arbeidserfaring.   Du vil ikke kunne fullføre skjemaet om du ikke legger inn nok praksis.  </vt:lpstr>
      <vt:lpstr>PowerPoint-presentasjon</vt:lpstr>
      <vt:lpstr>Hvor skal du ta prøven? </vt:lpstr>
      <vt:lpstr>Last opp dokumentasjon og eventuelt skolegang</vt:lpstr>
      <vt:lpstr>Betaling fungerer ikke før alt er på plass. </vt:lpstr>
      <vt:lpstr>Oppsummering av skjemaet</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Veiviser for skjema for oppmelding til fag- eller svenneprøve</dc:title>
  <dc:creator>Lisa Jenssen</dc:creator>
  <cp:lastModifiedBy>Lisa Jenssen</cp:lastModifiedBy>
  <cp:revision>2</cp:revision>
  <dcterms:created xsi:type="dcterms:W3CDTF">2024-02-20T08:13:33Z</dcterms:created>
  <dcterms:modified xsi:type="dcterms:W3CDTF">2026-03-16T10:04:26Z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0x010100F4C1D1EECDF0E242A83BEF1D0DC67523</vt:lpwstr>
  </property>
</Properties>
</file>