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507" r:id="rId6"/>
    <p:sldId id="505" r:id="rId7"/>
    <p:sldId id="352" r:id="rId8"/>
    <p:sldId id="259" r:id="rId9"/>
    <p:sldId id="694" r:id="rId10"/>
    <p:sldId id="727" r:id="rId11"/>
    <p:sldId id="695" r:id="rId12"/>
    <p:sldId id="767" r:id="rId13"/>
    <p:sldId id="768" r:id="rId14"/>
    <p:sldId id="769" r:id="rId15"/>
    <p:sldId id="726" r:id="rId16"/>
    <p:sldId id="770" r:id="rId17"/>
    <p:sldId id="760" r:id="rId18"/>
    <p:sldId id="747" r:id="rId19"/>
    <p:sldId id="265" r:id="rId20"/>
    <p:sldId id="771" r:id="rId21"/>
    <p:sldId id="257" r:id="rId22"/>
    <p:sldId id="772" r:id="rId23"/>
    <p:sldId id="773" r:id="rId24"/>
    <p:sldId id="774" r:id="rId25"/>
    <p:sldId id="511" r:id="rId26"/>
    <p:sldId id="775" r:id="rId27"/>
    <p:sldId id="2948" r:id="rId28"/>
    <p:sldId id="2949" r:id="rId29"/>
    <p:sldId id="350" r:id="rId30"/>
    <p:sldId id="25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82C8D-228B-47A1-9B2A-A76223B51EFC}" v="8" dt="2024-02-27T10:18:15.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autoAdjust="0"/>
    <p:restoredTop sz="94660"/>
  </p:normalViewPr>
  <p:slideViewPr>
    <p:cSldViewPr snapToGrid="0">
      <p:cViewPr varScale="1">
        <p:scale>
          <a:sx n="59" d="100"/>
          <a:sy n="59" d="100"/>
        </p:scale>
        <p:origin x="78" y="1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ne Gjerdevik" userId="94eead5b-7c3b-4c4c-8ea4-35858499b6b5" providerId="ADAL" clId="{59382C8D-228B-47A1-9B2A-A76223B51EFC}"/>
    <pc:docChg chg="custSel addSld modSld sldOrd">
      <pc:chgData name="Rune Gjerdevik" userId="94eead5b-7c3b-4c4c-8ea4-35858499b6b5" providerId="ADAL" clId="{59382C8D-228B-47A1-9B2A-A76223B51EFC}" dt="2024-03-04T09:55:14.556" v="692" actId="20577"/>
      <pc:docMkLst>
        <pc:docMk/>
      </pc:docMkLst>
      <pc:sldChg chg="modSp mod">
        <pc:chgData name="Rune Gjerdevik" userId="94eead5b-7c3b-4c4c-8ea4-35858499b6b5" providerId="ADAL" clId="{59382C8D-228B-47A1-9B2A-A76223B51EFC}" dt="2024-03-04T09:55:14.556" v="692" actId="20577"/>
        <pc:sldMkLst>
          <pc:docMk/>
          <pc:sldMk cId="2818905544" sldId="256"/>
        </pc:sldMkLst>
        <pc:spChg chg="mod">
          <ac:chgData name="Rune Gjerdevik" userId="94eead5b-7c3b-4c4c-8ea4-35858499b6b5" providerId="ADAL" clId="{59382C8D-228B-47A1-9B2A-A76223B51EFC}" dt="2024-03-04T09:55:14.556" v="692" actId="20577"/>
          <ac:spMkLst>
            <pc:docMk/>
            <pc:sldMk cId="2818905544" sldId="256"/>
            <ac:spMk id="2" creationId="{0F5CAFB2-6E0D-49A8-99F0-04FF78C5A870}"/>
          </ac:spMkLst>
        </pc:spChg>
        <pc:spChg chg="mod">
          <ac:chgData name="Rune Gjerdevik" userId="94eead5b-7c3b-4c4c-8ea4-35858499b6b5" providerId="ADAL" clId="{59382C8D-228B-47A1-9B2A-A76223B51EFC}" dt="2024-02-27T09:31:35.921" v="111" actId="20577"/>
          <ac:spMkLst>
            <pc:docMk/>
            <pc:sldMk cId="2818905544" sldId="256"/>
            <ac:spMk id="3" creationId="{C66E8297-8E85-4F43-B346-0DEF68D0D91B}"/>
          </ac:spMkLst>
        </pc:spChg>
      </pc:sldChg>
      <pc:sldChg chg="addSp delSp modSp add mod ord delAnim modAnim">
        <pc:chgData name="Rune Gjerdevik" userId="94eead5b-7c3b-4c4c-8ea4-35858499b6b5" providerId="ADAL" clId="{59382C8D-228B-47A1-9B2A-A76223B51EFC}" dt="2024-02-27T10:17:57.609" v="496" actId="21"/>
        <pc:sldMkLst>
          <pc:docMk/>
          <pc:sldMk cId="3275567986" sldId="350"/>
        </pc:sldMkLst>
        <pc:spChg chg="mod">
          <ac:chgData name="Rune Gjerdevik" userId="94eead5b-7c3b-4c4c-8ea4-35858499b6b5" providerId="ADAL" clId="{59382C8D-228B-47A1-9B2A-A76223B51EFC}" dt="2024-02-27T09:54:38.692" v="192" actId="27636"/>
          <ac:spMkLst>
            <pc:docMk/>
            <pc:sldMk cId="3275567986" sldId="350"/>
            <ac:spMk id="3" creationId="{FA1B6E8D-2C4B-4EB9-9803-1FB2D5D79C51}"/>
          </ac:spMkLst>
        </pc:spChg>
        <pc:spChg chg="del">
          <ac:chgData name="Rune Gjerdevik" userId="94eead5b-7c3b-4c4c-8ea4-35858499b6b5" providerId="ADAL" clId="{59382C8D-228B-47A1-9B2A-A76223B51EFC}" dt="2024-02-27T09:58:04.581" v="196" actId="21"/>
          <ac:spMkLst>
            <pc:docMk/>
            <pc:sldMk cId="3275567986" sldId="350"/>
            <ac:spMk id="4" creationId="{6C14CF34-5F76-139D-72CA-3746C880B6BB}"/>
          </ac:spMkLst>
        </pc:spChg>
        <pc:picChg chg="add del mod">
          <ac:chgData name="Rune Gjerdevik" userId="94eead5b-7c3b-4c4c-8ea4-35858499b6b5" providerId="ADAL" clId="{59382C8D-228B-47A1-9B2A-A76223B51EFC}" dt="2024-02-27T10:17:57.609" v="496" actId="21"/>
          <ac:picMkLst>
            <pc:docMk/>
            <pc:sldMk cId="3275567986" sldId="350"/>
            <ac:picMk id="5" creationId="{46AD381C-355A-391A-66EF-7615E57532EB}"/>
          </ac:picMkLst>
        </pc:picChg>
        <pc:picChg chg="mod">
          <ac:chgData name="Rune Gjerdevik" userId="94eead5b-7c3b-4c4c-8ea4-35858499b6b5" providerId="ADAL" clId="{59382C8D-228B-47A1-9B2A-A76223B51EFC}" dt="2024-02-27T09:57:59.693" v="195" actId="1076"/>
          <ac:picMkLst>
            <pc:docMk/>
            <pc:sldMk cId="3275567986" sldId="350"/>
            <ac:picMk id="6" creationId="{B6A54167-1DD9-348C-D1EB-5ED298E92C80}"/>
          </ac:picMkLst>
        </pc:picChg>
      </pc:sldChg>
      <pc:sldChg chg="modSp add mod ord">
        <pc:chgData name="Rune Gjerdevik" userId="94eead5b-7c3b-4c4c-8ea4-35858499b6b5" providerId="ADAL" clId="{59382C8D-228B-47A1-9B2A-A76223B51EFC}" dt="2024-02-27T09:53:25.612" v="189" actId="207"/>
        <pc:sldMkLst>
          <pc:docMk/>
          <pc:sldMk cId="3545227429" sldId="505"/>
        </pc:sldMkLst>
        <pc:spChg chg="mod">
          <ac:chgData name="Rune Gjerdevik" userId="94eead5b-7c3b-4c4c-8ea4-35858499b6b5" providerId="ADAL" clId="{59382C8D-228B-47A1-9B2A-A76223B51EFC}" dt="2024-02-27T09:53:02.700" v="187" actId="207"/>
          <ac:spMkLst>
            <pc:docMk/>
            <pc:sldMk cId="3545227429" sldId="505"/>
            <ac:spMk id="2" creationId="{45913948-5874-3C7F-E329-B0D25C0BC54D}"/>
          </ac:spMkLst>
        </pc:spChg>
        <pc:spChg chg="mod">
          <ac:chgData name="Rune Gjerdevik" userId="94eead5b-7c3b-4c4c-8ea4-35858499b6b5" providerId="ADAL" clId="{59382C8D-228B-47A1-9B2A-A76223B51EFC}" dt="2024-02-27T09:53:25.612" v="189" actId="207"/>
          <ac:spMkLst>
            <pc:docMk/>
            <pc:sldMk cId="3545227429" sldId="505"/>
            <ac:spMk id="3" creationId="{B93E6CB6-8645-D89A-566C-188E4A1E7146}"/>
          </ac:spMkLst>
        </pc:spChg>
      </pc:sldChg>
      <pc:sldChg chg="modSp add mod">
        <pc:chgData name="Rune Gjerdevik" userId="94eead5b-7c3b-4c4c-8ea4-35858499b6b5" providerId="ADAL" clId="{59382C8D-228B-47A1-9B2A-A76223B51EFC}" dt="2024-03-04T09:54:11.627" v="676" actId="1076"/>
        <pc:sldMkLst>
          <pc:docMk/>
          <pc:sldMk cId="2227304118" sldId="507"/>
        </pc:sldMkLst>
        <pc:picChg chg="mod">
          <ac:chgData name="Rune Gjerdevik" userId="94eead5b-7c3b-4c4c-8ea4-35858499b6b5" providerId="ADAL" clId="{59382C8D-228B-47A1-9B2A-A76223B51EFC}" dt="2024-03-04T09:54:11.627" v="676" actId="1076"/>
          <ac:picMkLst>
            <pc:docMk/>
            <pc:sldMk cId="2227304118" sldId="507"/>
            <ac:picMk id="9" creationId="{F5F02B69-9B44-485C-A50F-5E777E385E65}"/>
          </ac:picMkLst>
        </pc:picChg>
      </pc:sldChg>
      <pc:sldChg chg="modSp add mod">
        <pc:chgData name="Rune Gjerdevik" userId="94eead5b-7c3b-4c4c-8ea4-35858499b6b5" providerId="ADAL" clId="{59382C8D-228B-47A1-9B2A-A76223B51EFC}" dt="2024-02-27T10:15:15.708" v="491" actId="20577"/>
        <pc:sldMkLst>
          <pc:docMk/>
          <pc:sldMk cId="2238779841" sldId="511"/>
        </pc:sldMkLst>
        <pc:spChg chg="mod">
          <ac:chgData name="Rune Gjerdevik" userId="94eead5b-7c3b-4c4c-8ea4-35858499b6b5" providerId="ADAL" clId="{59382C8D-228B-47A1-9B2A-A76223B51EFC}" dt="2024-02-27T10:15:15.708" v="491" actId="20577"/>
          <ac:spMkLst>
            <pc:docMk/>
            <pc:sldMk cId="2238779841" sldId="511"/>
            <ac:spMk id="2" creationId="{76746775-B9D8-67F1-03CF-F884353956C2}"/>
          </ac:spMkLst>
        </pc:spChg>
        <pc:spChg chg="mod">
          <ac:chgData name="Rune Gjerdevik" userId="94eead5b-7c3b-4c4c-8ea4-35858499b6b5" providerId="ADAL" clId="{59382C8D-228B-47A1-9B2A-A76223B51EFC}" dt="2024-02-27T10:14:24.983" v="482" actId="207"/>
          <ac:spMkLst>
            <pc:docMk/>
            <pc:sldMk cId="2238779841" sldId="511"/>
            <ac:spMk id="3" creationId="{CB37950A-2FD4-5DDE-0768-419203D44CB7}"/>
          </ac:spMkLst>
        </pc:spChg>
        <pc:spChg chg="mod">
          <ac:chgData name="Rune Gjerdevik" userId="94eead5b-7c3b-4c4c-8ea4-35858499b6b5" providerId="ADAL" clId="{59382C8D-228B-47A1-9B2A-A76223B51EFC}" dt="2024-02-27T10:14:31.283" v="483" actId="207"/>
          <ac:spMkLst>
            <pc:docMk/>
            <pc:sldMk cId="2238779841" sldId="511"/>
            <ac:spMk id="5" creationId="{77A2224D-AD00-1A29-0773-4359EA3A87B0}"/>
          </ac:spMkLst>
        </pc:spChg>
      </pc:sldChg>
      <pc:sldChg chg="modSp add mod ord">
        <pc:chgData name="Rune Gjerdevik" userId="94eead5b-7c3b-4c4c-8ea4-35858499b6b5" providerId="ADAL" clId="{59382C8D-228B-47A1-9B2A-A76223B51EFC}" dt="2024-02-27T09:33:20.993" v="176" actId="20577"/>
        <pc:sldMkLst>
          <pc:docMk/>
          <pc:sldMk cId="884416262" sldId="774"/>
        </pc:sldMkLst>
        <pc:spChg chg="mod">
          <ac:chgData name="Rune Gjerdevik" userId="94eead5b-7c3b-4c4c-8ea4-35858499b6b5" providerId="ADAL" clId="{59382C8D-228B-47A1-9B2A-A76223B51EFC}" dt="2024-02-27T09:33:20.993" v="176" actId="20577"/>
          <ac:spMkLst>
            <pc:docMk/>
            <pc:sldMk cId="884416262" sldId="774"/>
            <ac:spMk id="2" creationId="{2403425E-42DF-25E3-9130-E1C0FBA95C44}"/>
          </ac:spMkLst>
        </pc:spChg>
      </pc:sldChg>
      <pc:sldChg chg="addSp delSp modSp new mod ord modClrScheme modAnim chgLayout">
        <pc:chgData name="Rune Gjerdevik" userId="94eead5b-7c3b-4c4c-8ea4-35858499b6b5" providerId="ADAL" clId="{59382C8D-228B-47A1-9B2A-A76223B51EFC}" dt="2024-02-27T10:12:48.247" v="443" actId="20577"/>
        <pc:sldMkLst>
          <pc:docMk/>
          <pc:sldMk cId="345756489" sldId="775"/>
        </pc:sldMkLst>
        <pc:spChg chg="del">
          <ac:chgData name="Rune Gjerdevik" userId="94eead5b-7c3b-4c4c-8ea4-35858499b6b5" providerId="ADAL" clId="{59382C8D-228B-47A1-9B2A-A76223B51EFC}" dt="2024-02-27T09:33:38.672" v="178" actId="700"/>
          <ac:spMkLst>
            <pc:docMk/>
            <pc:sldMk cId="345756489" sldId="775"/>
            <ac:spMk id="2" creationId="{7937037A-9388-764A-A3BC-EF7A7A20D05D}"/>
          </ac:spMkLst>
        </pc:spChg>
        <pc:spChg chg="del mod ord">
          <ac:chgData name="Rune Gjerdevik" userId="94eead5b-7c3b-4c4c-8ea4-35858499b6b5" providerId="ADAL" clId="{59382C8D-228B-47A1-9B2A-A76223B51EFC}" dt="2024-02-27T09:33:38.672" v="178" actId="700"/>
          <ac:spMkLst>
            <pc:docMk/>
            <pc:sldMk cId="345756489" sldId="775"/>
            <ac:spMk id="3" creationId="{AB14EB3F-F0CA-EC9B-7218-753A1463A174}"/>
          </ac:spMkLst>
        </pc:spChg>
        <pc:spChg chg="del mod ord">
          <ac:chgData name="Rune Gjerdevik" userId="94eead5b-7c3b-4c4c-8ea4-35858499b6b5" providerId="ADAL" clId="{59382C8D-228B-47A1-9B2A-A76223B51EFC}" dt="2024-02-27T09:33:38.672" v="178" actId="700"/>
          <ac:spMkLst>
            <pc:docMk/>
            <pc:sldMk cId="345756489" sldId="775"/>
            <ac:spMk id="4" creationId="{ECAFE53C-24C7-BDE5-6395-00813651AEA5}"/>
          </ac:spMkLst>
        </pc:spChg>
        <pc:spChg chg="add del mod ord">
          <ac:chgData name="Rune Gjerdevik" userId="94eead5b-7c3b-4c4c-8ea4-35858499b6b5" providerId="ADAL" clId="{59382C8D-228B-47A1-9B2A-A76223B51EFC}" dt="2024-02-27T10:07:42.641" v="204" actId="26606"/>
          <ac:spMkLst>
            <pc:docMk/>
            <pc:sldMk cId="345756489" sldId="775"/>
            <ac:spMk id="5" creationId="{44230D26-6E12-D9F7-54E7-D27B7B857786}"/>
          </ac:spMkLst>
        </pc:spChg>
        <pc:spChg chg="add mod ord">
          <ac:chgData name="Rune Gjerdevik" userId="94eead5b-7c3b-4c4c-8ea4-35858499b6b5" providerId="ADAL" clId="{59382C8D-228B-47A1-9B2A-A76223B51EFC}" dt="2024-02-27T10:12:44.728" v="442" actId="26606"/>
          <ac:spMkLst>
            <pc:docMk/>
            <pc:sldMk cId="345756489" sldId="775"/>
            <ac:spMk id="6" creationId="{899BE6D0-EC86-CCC9-E44D-E19AE21F61F5}"/>
          </ac:spMkLst>
        </pc:spChg>
        <pc:spChg chg="add mod">
          <ac:chgData name="Rune Gjerdevik" userId="94eead5b-7c3b-4c4c-8ea4-35858499b6b5" providerId="ADAL" clId="{59382C8D-228B-47A1-9B2A-A76223B51EFC}" dt="2024-02-27T10:12:48.247" v="443" actId="20577"/>
          <ac:spMkLst>
            <pc:docMk/>
            <pc:sldMk cId="345756489" sldId="775"/>
            <ac:spMk id="12" creationId="{713B7B95-5CE6-A7F2-803E-4C33442E032E}"/>
          </ac:spMkLst>
        </pc:spChg>
        <pc:picChg chg="add mod">
          <ac:chgData name="Rune Gjerdevik" userId="94eead5b-7c3b-4c4c-8ea4-35858499b6b5" providerId="ADAL" clId="{59382C8D-228B-47A1-9B2A-A76223B51EFC}" dt="2024-02-27T10:12:44.728" v="442" actId="26606"/>
          <ac:picMkLst>
            <pc:docMk/>
            <pc:sldMk cId="345756489" sldId="775"/>
            <ac:picMk id="7" creationId="{01E81675-511B-9F90-78F5-0D0132138B11}"/>
          </ac:picMkLst>
        </pc:picChg>
      </pc:sldChg>
      <pc:sldChg chg="addSp delSp modSp add mod ord modClrScheme chgLayout">
        <pc:chgData name="Rune Gjerdevik" userId="94eead5b-7c3b-4c4c-8ea4-35858499b6b5" providerId="ADAL" clId="{59382C8D-228B-47A1-9B2A-A76223B51EFC}" dt="2024-02-27T10:21:13.395" v="675" actId="20577"/>
        <pc:sldMkLst>
          <pc:docMk/>
          <pc:sldMk cId="4208988688" sldId="2948"/>
        </pc:sldMkLst>
        <pc:spChg chg="mod ord">
          <ac:chgData name="Rune Gjerdevik" userId="94eead5b-7c3b-4c4c-8ea4-35858499b6b5" providerId="ADAL" clId="{59382C8D-228B-47A1-9B2A-A76223B51EFC}" dt="2024-02-27T10:20:59.969" v="651" actId="20577"/>
          <ac:spMkLst>
            <pc:docMk/>
            <pc:sldMk cId="4208988688" sldId="2948"/>
            <ac:spMk id="2" creationId="{11D16F83-8428-67A9-A47A-52E94FD3BABA}"/>
          </ac:spMkLst>
        </pc:spChg>
        <pc:spChg chg="mod ord">
          <ac:chgData name="Rune Gjerdevik" userId="94eead5b-7c3b-4c4c-8ea4-35858499b6b5" providerId="ADAL" clId="{59382C8D-228B-47A1-9B2A-A76223B51EFC}" dt="2024-02-27T10:21:13.395" v="675" actId="20577"/>
          <ac:spMkLst>
            <pc:docMk/>
            <pc:sldMk cId="4208988688" sldId="2948"/>
            <ac:spMk id="3" creationId="{D8700B8F-A242-E728-5BE8-DED66856FDB5}"/>
          </ac:spMkLst>
        </pc:spChg>
        <pc:spChg chg="del">
          <ac:chgData name="Rune Gjerdevik" userId="94eead5b-7c3b-4c4c-8ea4-35858499b6b5" providerId="ADAL" clId="{59382C8D-228B-47A1-9B2A-A76223B51EFC}" dt="2024-02-27T09:33:53.727" v="180" actId="478"/>
          <ac:spMkLst>
            <pc:docMk/>
            <pc:sldMk cId="4208988688" sldId="2948"/>
            <ac:spMk id="4" creationId="{2E702400-C00F-FD91-2375-91E98672E653}"/>
          </ac:spMkLst>
        </pc:spChg>
        <pc:spChg chg="add del mod">
          <ac:chgData name="Rune Gjerdevik" userId="94eead5b-7c3b-4c4c-8ea4-35858499b6b5" providerId="ADAL" clId="{59382C8D-228B-47A1-9B2A-A76223B51EFC}" dt="2024-02-27T10:13:03.034" v="445" actId="21"/>
          <ac:spMkLst>
            <pc:docMk/>
            <pc:sldMk cId="4208988688" sldId="2948"/>
            <ac:spMk id="11" creationId="{881C0988-269C-4A94-4614-996794647484}"/>
          </ac:spMkLst>
        </pc:spChg>
        <pc:spChg chg="add del mod">
          <ac:chgData name="Rune Gjerdevik" userId="94eead5b-7c3b-4c4c-8ea4-35858499b6b5" providerId="ADAL" clId="{59382C8D-228B-47A1-9B2A-A76223B51EFC}" dt="2024-02-27T10:13:09.658" v="446" actId="21"/>
          <ac:spMkLst>
            <pc:docMk/>
            <pc:sldMk cId="4208988688" sldId="2948"/>
            <ac:spMk id="13" creationId="{3F10EA9B-A582-C817-257D-09F4215246BD}"/>
          </ac:spMkLst>
        </pc:spChg>
        <pc:picChg chg="mod ord">
          <ac:chgData name="Rune Gjerdevik" userId="94eead5b-7c3b-4c4c-8ea4-35858499b6b5" providerId="ADAL" clId="{59382C8D-228B-47A1-9B2A-A76223B51EFC}" dt="2024-02-27T10:12:56.748" v="444" actId="26606"/>
          <ac:picMkLst>
            <pc:docMk/>
            <pc:sldMk cId="4208988688" sldId="2948"/>
            <ac:picMk id="6" creationId="{CE37F411-DD26-CBD8-9B4F-5EDF1BBA5523}"/>
          </ac:picMkLst>
        </pc:picChg>
      </pc:sldChg>
      <pc:sldChg chg="addSp delSp modSp new mod ord modClrScheme modAnim chgLayout">
        <pc:chgData name="Rune Gjerdevik" userId="94eead5b-7c3b-4c4c-8ea4-35858499b6b5" providerId="ADAL" clId="{59382C8D-228B-47A1-9B2A-A76223B51EFC}" dt="2024-02-27T10:20:25.205" v="596" actId="20577"/>
        <pc:sldMkLst>
          <pc:docMk/>
          <pc:sldMk cId="542853597" sldId="2949"/>
        </pc:sldMkLst>
        <pc:spChg chg="del">
          <ac:chgData name="Rune Gjerdevik" userId="94eead5b-7c3b-4c4c-8ea4-35858499b6b5" providerId="ADAL" clId="{59382C8D-228B-47A1-9B2A-A76223B51EFC}" dt="2024-02-27T10:18:15.667" v="498"/>
          <ac:spMkLst>
            <pc:docMk/>
            <pc:sldMk cId="542853597" sldId="2949"/>
            <ac:spMk id="2" creationId="{83849EE3-05F6-28EC-B575-040BCF402477}"/>
          </ac:spMkLst>
        </pc:spChg>
        <pc:spChg chg="del">
          <ac:chgData name="Rune Gjerdevik" userId="94eead5b-7c3b-4c4c-8ea4-35858499b6b5" providerId="ADAL" clId="{59382C8D-228B-47A1-9B2A-A76223B51EFC}" dt="2024-02-27T10:18:24.405" v="499" actId="26606"/>
          <ac:spMkLst>
            <pc:docMk/>
            <pc:sldMk cId="542853597" sldId="2949"/>
            <ac:spMk id="3" creationId="{7E45F326-FAE6-475C-F08A-B03BA4687795}"/>
          </ac:spMkLst>
        </pc:spChg>
        <pc:spChg chg="del">
          <ac:chgData name="Rune Gjerdevik" userId="94eead5b-7c3b-4c4c-8ea4-35858499b6b5" providerId="ADAL" clId="{59382C8D-228B-47A1-9B2A-A76223B51EFC}" dt="2024-02-27T10:18:24.405" v="499" actId="26606"/>
          <ac:spMkLst>
            <pc:docMk/>
            <pc:sldMk cId="542853597" sldId="2949"/>
            <ac:spMk id="4" creationId="{BA09E2B5-0A44-411D-EAAC-126CDC477065}"/>
          </ac:spMkLst>
        </pc:spChg>
        <pc:spChg chg="add mod">
          <ac:chgData name="Rune Gjerdevik" userId="94eead5b-7c3b-4c4c-8ea4-35858499b6b5" providerId="ADAL" clId="{59382C8D-228B-47A1-9B2A-A76223B51EFC}" dt="2024-02-27T10:19:55.063" v="575" actId="20577"/>
          <ac:spMkLst>
            <pc:docMk/>
            <pc:sldMk cId="542853597" sldId="2949"/>
            <ac:spMk id="10" creationId="{4361D0F4-3C8E-D0F3-2C72-7CB49AC32D46}"/>
          </ac:spMkLst>
        </pc:spChg>
        <pc:spChg chg="add mod">
          <ac:chgData name="Rune Gjerdevik" userId="94eead5b-7c3b-4c4c-8ea4-35858499b6b5" providerId="ADAL" clId="{59382C8D-228B-47A1-9B2A-A76223B51EFC}" dt="2024-02-27T10:20:25.205" v="596" actId="20577"/>
          <ac:spMkLst>
            <pc:docMk/>
            <pc:sldMk cId="542853597" sldId="2949"/>
            <ac:spMk id="12" creationId="{CFE37F65-D9F9-76D7-3CE8-7BAC495ADF4A}"/>
          </ac:spMkLst>
        </pc:spChg>
        <pc:picChg chg="add mod">
          <ac:chgData name="Rune Gjerdevik" userId="94eead5b-7c3b-4c4c-8ea4-35858499b6b5" providerId="ADAL" clId="{59382C8D-228B-47A1-9B2A-A76223B51EFC}" dt="2024-02-27T10:18:24.405" v="499" actId="26606"/>
          <ac:picMkLst>
            <pc:docMk/>
            <pc:sldMk cId="542853597" sldId="2949"/>
            <ac:picMk id="5" creationId="{46AD381C-355A-391A-66EF-7615E57532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55A49-5BBA-4830-BE70-E9BBFC056989}" type="datetimeFigureOut">
              <a:rPr lang="nb-NO" smtClean="0"/>
              <a:t>04.03.2024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FE44B-57EA-420B-BC0B-C8E02F12109C}" type="slidenum">
              <a:rPr lang="nb-NO" smtClean="0"/>
              <a:t>‹#›</a:t>
            </a:fld>
            <a:endParaRPr lang="nb-NO"/>
          </a:p>
        </p:txBody>
      </p:sp>
    </p:spTree>
    <p:extLst>
      <p:ext uri="{BB962C8B-B14F-4D97-AF65-F5344CB8AC3E}">
        <p14:creationId xmlns:p14="http://schemas.microsoft.com/office/powerpoint/2010/main" val="394064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Den nærmeste utviklingssone- avhenger av graden av støtte ikke hvorvidt man reduserer innholdet. </a:t>
            </a:r>
          </a:p>
          <a:p>
            <a:r>
              <a:rPr lang="nb-NO"/>
              <a:t>Vi prøver å strekke deltakerens språk og kapasitet for å maksimere hva som er mulig. </a:t>
            </a:r>
          </a:p>
          <a:p>
            <a:r>
              <a:rPr lang="nb-NO"/>
              <a:t>Voksne lærende er økonomiske med tiden sin og utålmodige. Dette er bra for deltakeren og for samfunnet. Forkortede, individualiserte og moduliserte løp påvirker skolens muligheter for danning. Både Gibbons og Fjørtoft omtaler denne spesielle formen for hjelp, og begge snakker om modellering også i skriftlig form. Lærerens muntlige modellering opplever vi som lettere å finne forskning på. Læringsressurser utarbeidet av skrive- eller lesesenteret kommer ofte med en pakke for hvordan modellering og iscenesettelsen kan skje. Disse ressursene er generelle. Den læringsstøtten som Gibbons og Fjørtoft omtaler er justert og tilpasset den elevgruppen du til enhver tid har foran deg. Fjørtoft er opptatt av å gjøre standardene synlige og Gibbons beskriver både muntlig og skriftlig modellering.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2BB5E-320E-4D4E-9982-91ECE7E0A24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10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H-L: </a:t>
            </a:r>
            <a:endParaRPr lang="nb-NO">
              <a:cs typeface="Calibri"/>
            </a:endParaRPr>
          </a:p>
          <a:p>
            <a:r>
              <a:rPr lang="nb-NO"/>
              <a:t>Forskjeller mellom pedagogikk og </a:t>
            </a:r>
            <a:r>
              <a:rPr lang="nb-NO" err="1"/>
              <a:t>andragogikk</a:t>
            </a:r>
            <a:r>
              <a:rPr lang="nb-NO"/>
              <a:t> kan forklares ved at i pedagogikken er det innholdet, selve pensum som er i sentrum, og elevene skal tilegne det seg den samme kunnskapen i faget sånn noenlunde innenfor samme tidsperspektiv. Innenfor </a:t>
            </a:r>
            <a:r>
              <a:rPr lang="nb-NO" err="1"/>
              <a:t>andragogikken</a:t>
            </a:r>
            <a:r>
              <a:rPr lang="nb-NO"/>
              <a:t> er det den lærende selv som er i sentrum. Voksne er i en livssituasjon og en kontekst som tar vesentlig større plass i læringsprosessen enn det er for yngre elever. Voksne er økonomiske med tid og engasjement, samt at de er veldig opptatte av nytteverdien i det de lærer. Kulturkompetanse. Vi skal se på noen ressurser der du kan finne teori og ideer til praksis. Siste del handler om </a:t>
            </a:r>
            <a:r>
              <a:rPr lang="nb-NO" err="1"/>
              <a:t>chatgpt</a:t>
            </a:r>
            <a:r>
              <a:rPr lang="nb-NO"/>
              <a:t> og hvordan vi kan bruke språkmodellen i planleggingsfasen. </a:t>
            </a:r>
            <a:endParaRPr lang="nb-NO">
              <a:cs typeface="Calibri"/>
            </a:endParaRPr>
          </a:p>
          <a:p>
            <a:endParaRPr lang="nb-NO">
              <a:cs typeface="Calibri"/>
            </a:endParaRPr>
          </a:p>
        </p:txBody>
      </p:sp>
      <p:sp>
        <p:nvSpPr>
          <p:cNvPr id="4" name="Plassholder for lysbildenummer 3"/>
          <p:cNvSpPr>
            <a:spLocks noGrp="1"/>
          </p:cNvSpPr>
          <p:nvPr>
            <p:ph type="sldNum" sz="quarter" idx="5"/>
          </p:nvPr>
        </p:nvSpPr>
        <p:spPr/>
        <p:txBody>
          <a:bodyPr/>
          <a:lstStyle/>
          <a:p>
            <a:fld id="{235A0A60-BBFC-4534-A55B-251038F13185}" type="slidenum">
              <a:rPr lang="nb-NO" smtClean="0"/>
              <a:t>4</a:t>
            </a:fld>
            <a:endParaRPr lang="nb-NO"/>
          </a:p>
        </p:txBody>
      </p:sp>
    </p:spTree>
    <p:extLst>
      <p:ext uri="{BB962C8B-B14F-4D97-AF65-F5344CB8AC3E}">
        <p14:creationId xmlns:p14="http://schemas.microsoft.com/office/powerpoint/2010/main" val="408907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DA70C78-173F-D64A-A73A-E7995BB9F680}" type="slidenum">
              <a:rPr lang="nb-NO" smtClean="0"/>
              <a:pPr/>
              <a:t>6</a:t>
            </a:fld>
            <a:endParaRPr lang="nb-NO"/>
          </a:p>
        </p:txBody>
      </p:sp>
    </p:spTree>
    <p:extLst>
      <p:ext uri="{BB962C8B-B14F-4D97-AF65-F5344CB8AC3E}">
        <p14:creationId xmlns:p14="http://schemas.microsoft.com/office/powerpoint/2010/main" val="122054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Helhetlig læring til det beste for deltakerne. </a:t>
            </a:r>
          </a:p>
          <a:p>
            <a:r>
              <a:rPr lang="nb-NO"/>
              <a:t>Engelsk er utfordrende.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85D92C-67EB-431D-B36B-1EE9D2516A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47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85D92C-67EB-431D-B36B-1EE9D2516A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34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Elevene I barne- og ungdomsarbeiderfaget fikk spørsmål om hvilke situasjoner de opplever at de mangler språk for å være gode fagarbeidere. </a:t>
            </a:r>
          </a:p>
          <a:p>
            <a:r>
              <a:rPr lang="nb-NO">
                <a:cs typeface="Calibri"/>
              </a:rPr>
              <a:t>De svarte: garderoben, måltidet, konflikter, instruksjon av aktiviteter,  </a:t>
            </a:r>
          </a:p>
          <a:p>
            <a:r>
              <a:rPr lang="nb-NO">
                <a:cs typeface="Calibri"/>
              </a:rPr>
              <a:t>Jeg delte elevene i grupper på 3 og 3. De måtte begynne med ord- og </a:t>
            </a:r>
            <a:r>
              <a:rPr lang="nb-NO" err="1">
                <a:cs typeface="Calibri"/>
              </a:rPr>
              <a:t>begrepsfeltet</a:t>
            </a:r>
            <a:r>
              <a:rPr lang="nb-NO">
                <a:cs typeface="Calibri"/>
              </a:rPr>
              <a:t>, så skrive modellteksten og deretter hjelpesetninger. </a:t>
            </a:r>
          </a:p>
          <a:p>
            <a:r>
              <a:rPr lang="nb-NO">
                <a:cs typeface="Calibri"/>
              </a:rPr>
              <a:t>Dere ser kanskje at noe er skrevet med kulepenn og noe med blyant? </a:t>
            </a:r>
          </a:p>
          <a:p>
            <a:r>
              <a:rPr lang="nb-NO">
                <a:cs typeface="Calibri"/>
              </a:rPr>
              <a:t>Etter 30 minutter byttet de ark og situasjon med en annen gruppe. De måtte lese, revidere og forbedre(fylle inn det de mener manglet). </a:t>
            </a:r>
          </a:p>
          <a:p>
            <a:r>
              <a:rPr lang="nb-NO">
                <a:cs typeface="Calibri"/>
              </a:rPr>
              <a:t>Så fikk jeg alle arkene, og skrev inn dette i </a:t>
            </a:r>
            <a:r>
              <a:rPr lang="nb-NO" err="1">
                <a:cs typeface="Calibri"/>
              </a:rPr>
              <a:t>word</a:t>
            </a:r>
            <a:r>
              <a:rPr lang="nb-NO">
                <a:cs typeface="Calibri"/>
              </a:rPr>
              <a:t>. Da benyttet jeg anledningen til å rydde litt i ordlisten, slik at det som hører sammen, kom sammen og så videre.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FE7F1-36A7-4ED9-950F-C0C331DB8016}"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66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Konsekvenser for klasserommet? Grupper</a:t>
            </a:r>
          </a:p>
          <a:p>
            <a:r>
              <a:rPr lang="nb-NO"/>
              <a:t>En skriftlig læringsstøtte må modelleres, og det må knyttes forventninger til bruk i læringsarbeidet. Deretter fungerer støtten uten mye muntlig modellering. </a:t>
            </a:r>
          </a:p>
          <a:p>
            <a:r>
              <a:rPr lang="nb-NO"/>
              <a:t>Konsekvenser for </a:t>
            </a:r>
            <a:r>
              <a:rPr lang="nb-NO" err="1"/>
              <a:t>lærerollen</a:t>
            </a:r>
            <a:r>
              <a:rPr lang="nb-NO"/>
              <a:t>: læreren kan iscenesette læringsarbeidet slik at det er lettere å følge opp grupper og enkeltelever. Tettere på progresjon. </a:t>
            </a:r>
          </a:p>
          <a:p>
            <a:r>
              <a:rPr lang="nb-NO"/>
              <a:t>Mulighet for å fange opp behov for støtte, plukke opp gode eksempler for </a:t>
            </a:r>
            <a:r>
              <a:rPr lang="nb-NO" err="1"/>
              <a:t>revoicing</a:t>
            </a:r>
            <a:r>
              <a:rPr lang="nb-NO"/>
              <a:t> og unngå </a:t>
            </a:r>
            <a:r>
              <a:rPr lang="nb-NO" i="1"/>
              <a:t>tapte anledninger</a:t>
            </a:r>
            <a:r>
              <a:rPr lang="nb-NO"/>
              <a:t>. </a:t>
            </a:r>
          </a:p>
          <a:p>
            <a:r>
              <a:rPr lang="nb-NO"/>
              <a:t>80/20 Elev- og læringssyn. </a:t>
            </a:r>
          </a:p>
          <a:p>
            <a:r>
              <a:rPr lang="nb-NO"/>
              <a:t>Med tydelig læringsstøtte er ikke læringsarbeidet avhengig av en lærer som skal innlede, forklare og modellerer i oppstart. Kanskje læringstrykket kan være høyt helt fra oppstart? Gjøre det helt vesentlig å delta fra første minutt fordi «gjøringen» er i gang, gruppeoppgavene er fordelt og forventningene er uttalt.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2BB5E-320E-4D4E-9982-91ECE7E0A24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308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H-L: </a:t>
            </a:r>
            <a:endParaRPr lang="nb-NO">
              <a:cs typeface="Calibri"/>
            </a:endParaRPr>
          </a:p>
          <a:p>
            <a:r>
              <a:rPr lang="nb-NO"/>
              <a:t>Forskjeller mellom pedagogikk og </a:t>
            </a:r>
            <a:r>
              <a:rPr lang="nb-NO" err="1"/>
              <a:t>andragogikk</a:t>
            </a:r>
            <a:r>
              <a:rPr lang="nb-NO"/>
              <a:t> kan forklares ved at i pedagogikken er det innholdet, selve pensum som er i sentrum, og elevene skal tilegne det seg den samme kunnskapen i faget sånn noenlunde innenfor samme tidsperspektiv. Innenfor </a:t>
            </a:r>
            <a:r>
              <a:rPr lang="nb-NO" err="1"/>
              <a:t>andragogikken</a:t>
            </a:r>
            <a:r>
              <a:rPr lang="nb-NO"/>
              <a:t> er det den lærende selv som er i sentrum. Voksne er i en livssituasjon og en kontekst som tar vesentlig større plass i læringsprosessen enn det er for yngre elever. Voksne er økonomiske med tid og engasjement, samt at de er veldig opptatte av nytteverdien i det de lærer. Kulturkompetanse. Vi skal se på noen ressurser der du kan finne teori og ideer til praksis. Siste del handler om </a:t>
            </a:r>
            <a:r>
              <a:rPr lang="nb-NO" err="1"/>
              <a:t>chatgpt</a:t>
            </a:r>
            <a:r>
              <a:rPr lang="nb-NO"/>
              <a:t> og hvordan vi kan bruke språkmodellen i planleggingsfasen. </a:t>
            </a:r>
            <a:endParaRPr lang="nb-NO">
              <a:cs typeface="Calibri"/>
            </a:endParaRPr>
          </a:p>
          <a:p>
            <a:endParaRPr lang="nb-NO">
              <a:cs typeface="Calibri"/>
            </a:endParaRPr>
          </a:p>
        </p:txBody>
      </p:sp>
      <p:sp>
        <p:nvSpPr>
          <p:cNvPr id="4" name="Plassholder for lysbildenummer 3"/>
          <p:cNvSpPr>
            <a:spLocks noGrp="1"/>
          </p:cNvSpPr>
          <p:nvPr>
            <p:ph type="sldNum" sz="quarter" idx="5"/>
          </p:nvPr>
        </p:nvSpPr>
        <p:spPr/>
        <p:txBody>
          <a:bodyPr/>
          <a:lstStyle/>
          <a:p>
            <a:fld id="{235A0A60-BBFC-4534-A55B-251038F13185}" type="slidenum">
              <a:rPr lang="nb-NO" smtClean="0"/>
              <a:t>26</a:t>
            </a:fld>
            <a:endParaRPr lang="nb-NO"/>
          </a:p>
        </p:txBody>
      </p:sp>
    </p:spTree>
    <p:extLst>
      <p:ext uri="{BB962C8B-B14F-4D97-AF65-F5344CB8AC3E}">
        <p14:creationId xmlns:p14="http://schemas.microsoft.com/office/powerpoint/2010/main" val="3344331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a:t>Klikk for å redigere tittelstil</a:t>
            </a:r>
            <a:endParaRPr lang="en-US"/>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89" y="471764"/>
            <a:ext cx="2431899" cy="580999"/>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a:p>
        </p:txBody>
      </p:sp>
      <p:sp>
        <p:nvSpPr>
          <p:cNvPr id="3" name="Date Placeholder 2"/>
          <p:cNvSpPr>
            <a:spLocks noGrp="1"/>
          </p:cNvSpPr>
          <p:nvPr>
            <p:ph type="dt" sz="half" idx="10"/>
          </p:nvPr>
        </p:nvSpPr>
        <p:spPr/>
        <p:txBody>
          <a:bodyPr/>
          <a:lstStyle/>
          <a:p>
            <a:fld id="{6A1A0E74-B8A8-4360-A367-9FF538085BF2}" type="datetimeFigureOut">
              <a:rPr lang="nb-NO" smtClean="0"/>
              <a:t>04.03.2024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04.03.2024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4795" y="2102571"/>
            <a:ext cx="2442410" cy="2422259"/>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a:t>trondelagfylke.no | fb.com/</a:t>
            </a:r>
            <a:r>
              <a:rPr lang="nb-NO" sz="1300" err="1"/>
              <a:t>trondelagfylke</a:t>
            </a:r>
            <a:endParaRPr lang="nb-NO" sz="1300"/>
          </a:p>
        </p:txBody>
      </p:sp>
    </p:spTree>
    <p:extLst>
      <p:ext uri="{BB962C8B-B14F-4D97-AF65-F5344CB8AC3E}">
        <p14:creationId xmlns:p14="http://schemas.microsoft.com/office/powerpoint/2010/main" val="360613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D61C-ABA1-489B-A03E-E62F86432A40}"/>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88D20A1D-8593-43BD-80F5-08A110F45B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8B5683BE-63B1-472A-9301-FEFC8FE3F2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B872E892-8CA6-4F5C-8F3A-6978D292153E}"/>
              </a:ext>
            </a:extLst>
          </p:cNvPr>
          <p:cNvSpPr>
            <a:spLocks noGrp="1"/>
          </p:cNvSpPr>
          <p:nvPr>
            <p:ph type="dt" sz="half" idx="10"/>
          </p:nvPr>
        </p:nvSpPr>
        <p:spPr/>
        <p:txBody>
          <a:bodyPr/>
          <a:lstStyle/>
          <a:p>
            <a:fld id="{8EF6B1D3-03C7-43E4-A2FA-1FCEE6046798}" type="datetimeFigureOut">
              <a:rPr lang="nb-NO" smtClean="0"/>
              <a:t>04.03.2024</a:t>
            </a:fld>
            <a:endParaRPr lang="nb-NO"/>
          </a:p>
        </p:txBody>
      </p:sp>
      <p:sp>
        <p:nvSpPr>
          <p:cNvPr id="6" name="Footer Placeholder 5">
            <a:extLst>
              <a:ext uri="{FF2B5EF4-FFF2-40B4-BE49-F238E27FC236}">
                <a16:creationId xmlns:a16="http://schemas.microsoft.com/office/drawing/2014/main" id="{52006D9C-AB09-4F94-B3F7-B78F294EA0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A2EB74BB-F026-4D46-88D3-631448C98E02}"/>
              </a:ext>
            </a:extLst>
          </p:cNvPr>
          <p:cNvSpPr>
            <a:spLocks noGrp="1"/>
          </p:cNvSpPr>
          <p:nvPr>
            <p:ph type="sldNum" sz="quarter" idx="12"/>
          </p:nvPr>
        </p:nvSpPr>
        <p:spPr/>
        <p:txBody>
          <a:bodyPr/>
          <a:lstStyle/>
          <a:p>
            <a:fld id="{4174424F-7094-4FD2-AB1A-3DF55B5407DA}" type="slidenum">
              <a:rPr lang="nb-NO" smtClean="0"/>
              <a:t>‹#›</a:t>
            </a:fld>
            <a:endParaRPr lang="nb-NO"/>
          </a:p>
        </p:txBody>
      </p:sp>
    </p:spTree>
    <p:extLst>
      <p:ext uri="{BB962C8B-B14F-4D97-AF65-F5344CB8AC3E}">
        <p14:creationId xmlns:p14="http://schemas.microsoft.com/office/powerpoint/2010/main" val="329948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B9E7-BE3D-4E3B-B5E4-90127FE69F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DEA3F037-B487-4767-BF7B-9CDC739897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712023-715D-4684-9692-55DF289F3A8D}"/>
              </a:ext>
            </a:extLst>
          </p:cNvPr>
          <p:cNvSpPr>
            <a:spLocks noGrp="1"/>
          </p:cNvSpPr>
          <p:nvPr>
            <p:ph type="dt" sz="half" idx="10"/>
          </p:nvPr>
        </p:nvSpPr>
        <p:spPr/>
        <p:txBody>
          <a:bodyPr/>
          <a:lstStyle/>
          <a:p>
            <a:fld id="{8EF6B1D3-03C7-43E4-A2FA-1FCEE6046798}" type="datetimeFigureOut">
              <a:rPr lang="nb-NO" smtClean="0"/>
              <a:t>04.03.2024</a:t>
            </a:fld>
            <a:endParaRPr lang="nb-NO"/>
          </a:p>
        </p:txBody>
      </p:sp>
      <p:sp>
        <p:nvSpPr>
          <p:cNvPr id="5" name="Footer Placeholder 4">
            <a:extLst>
              <a:ext uri="{FF2B5EF4-FFF2-40B4-BE49-F238E27FC236}">
                <a16:creationId xmlns:a16="http://schemas.microsoft.com/office/drawing/2014/main" id="{CFCDD6B9-778E-4B47-A0C3-D2300AE4381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49138E9-1191-4332-87B7-D78712FF7FB6}"/>
              </a:ext>
            </a:extLst>
          </p:cNvPr>
          <p:cNvSpPr>
            <a:spLocks noGrp="1"/>
          </p:cNvSpPr>
          <p:nvPr>
            <p:ph type="sldNum" sz="quarter" idx="12"/>
          </p:nvPr>
        </p:nvSpPr>
        <p:spPr/>
        <p:txBody>
          <a:bodyPr/>
          <a:lstStyle/>
          <a:p>
            <a:fld id="{4174424F-7094-4FD2-AB1A-3DF55B5407DA}" type="slidenum">
              <a:rPr lang="nb-NO" smtClean="0"/>
              <a:t>‹#›</a:t>
            </a:fld>
            <a:endParaRPr lang="nb-NO"/>
          </a:p>
        </p:txBody>
      </p:sp>
    </p:spTree>
    <p:extLst>
      <p:ext uri="{BB962C8B-B14F-4D97-AF65-F5344CB8AC3E}">
        <p14:creationId xmlns:p14="http://schemas.microsoft.com/office/powerpoint/2010/main" val="3297764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ammendrag">
    <p:bg>
      <p:bgPr>
        <a:solidFill>
          <a:schemeClr val="accent2"/>
        </a:solidFill>
        <a:effectLst/>
      </p:bgPr>
    </p:bg>
    <p:spTree>
      <p:nvGrpSpPr>
        <p:cNvPr id="1" name=""/>
        <p:cNvGrpSpPr/>
        <p:nvPr/>
      </p:nvGrpSpPr>
      <p:grpSpPr>
        <a:xfrm>
          <a:off x="0" y="0"/>
          <a:ext cx="0" cy="0"/>
          <a:chOff x="0" y="0"/>
          <a:chExt cx="0" cy="0"/>
        </a:xfrm>
      </p:grpSpPr>
      <p:sp>
        <p:nvSpPr>
          <p:cNvPr id="15" name="Plassholder for dato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2BD601D3-6A6E-49B7-872C-D4EE205B6F8C}" type="datetime1">
              <a:rPr lang="nb-NO" noProof="0" smtClean="0"/>
              <a:t>04.03.2024</a:t>
            </a:fld>
            <a:endParaRPr lang="nb-NO" noProof="0"/>
          </a:p>
        </p:txBody>
      </p:sp>
      <p:sp>
        <p:nvSpPr>
          <p:cNvPr id="16" name="Plassholder for lysbildenumm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nb-NO" noProof="0" smtClean="0"/>
              <a:pPr rtl="0"/>
              <a:t>‹#›</a:t>
            </a:fld>
            <a:endParaRPr lang="nb-NO" noProof="0"/>
          </a:p>
        </p:txBody>
      </p:sp>
      <p:sp>
        <p:nvSpPr>
          <p:cNvPr id="2" name="Tittel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rtl="0"/>
            <a:r>
              <a:rPr lang="nb-NO" noProof="0"/>
              <a:t>Klikk for å legge til tittel</a:t>
            </a:r>
          </a:p>
        </p:txBody>
      </p:sp>
      <p:cxnSp>
        <p:nvCxnSpPr>
          <p:cNvPr id="3" name="Rett linje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50572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7E5F-5EF0-4825-9E85-70C56A06F547}"/>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E20AFD61-C107-4737-BD28-119C29FCD0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FE61BFB-77DF-461D-BB33-1E9D1547C558}"/>
              </a:ext>
            </a:extLst>
          </p:cNvPr>
          <p:cNvSpPr>
            <a:spLocks noGrp="1"/>
          </p:cNvSpPr>
          <p:nvPr>
            <p:ph type="dt" sz="half" idx="10"/>
          </p:nvPr>
        </p:nvSpPr>
        <p:spPr/>
        <p:txBody>
          <a:bodyPr/>
          <a:lstStyle/>
          <a:p>
            <a:fld id="{8EF6B1D3-03C7-43E4-A2FA-1FCEE6046798}" type="datetimeFigureOut">
              <a:rPr lang="nb-NO" smtClean="0"/>
              <a:t>04.03.2024</a:t>
            </a:fld>
            <a:endParaRPr lang="nb-NO"/>
          </a:p>
        </p:txBody>
      </p:sp>
      <p:sp>
        <p:nvSpPr>
          <p:cNvPr id="5" name="Footer Placeholder 4">
            <a:extLst>
              <a:ext uri="{FF2B5EF4-FFF2-40B4-BE49-F238E27FC236}">
                <a16:creationId xmlns:a16="http://schemas.microsoft.com/office/drawing/2014/main" id="{294C91A3-A877-4130-8BA0-A54191154898}"/>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D5EC6B6-4BE2-4688-87FB-55B4BBAAB9EE}"/>
              </a:ext>
            </a:extLst>
          </p:cNvPr>
          <p:cNvSpPr>
            <a:spLocks noGrp="1"/>
          </p:cNvSpPr>
          <p:nvPr>
            <p:ph type="sldNum" sz="quarter" idx="12"/>
          </p:nvPr>
        </p:nvSpPr>
        <p:spPr/>
        <p:txBody>
          <a:bodyPr/>
          <a:lstStyle/>
          <a:p>
            <a:fld id="{4174424F-7094-4FD2-AB1A-3DF55B5407DA}" type="slidenum">
              <a:rPr lang="nb-NO" smtClean="0"/>
              <a:t>‹#›</a:t>
            </a:fld>
            <a:endParaRPr lang="nb-NO"/>
          </a:p>
        </p:txBody>
      </p:sp>
    </p:spTree>
    <p:extLst>
      <p:ext uri="{BB962C8B-B14F-4D97-AF65-F5344CB8AC3E}">
        <p14:creationId xmlns:p14="http://schemas.microsoft.com/office/powerpoint/2010/main" val="203597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A1A0E74-B8A8-4360-A367-9FF538085BF2}" type="datetimeFigureOut">
              <a:rPr lang="nb-NO" smtClean="0"/>
              <a:t>04.03.2024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cap="none" baseline="0"/>
            </a:lvl1pPr>
          </a:lstStyle>
          <a:p>
            <a:r>
              <a:rPr lang="nb-NO"/>
              <a:t>Klikk for å redigere tittelstil</a:t>
            </a:r>
          </a:p>
        </p:txBody>
      </p:sp>
    </p:spTree>
    <p:extLst>
      <p:ext uri="{BB962C8B-B14F-4D97-AF65-F5344CB8AC3E}">
        <p14:creationId xmlns:p14="http://schemas.microsoft.com/office/powerpoint/2010/main" val="18688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a:p>
        </p:txBody>
      </p:sp>
      <p:sp>
        <p:nvSpPr>
          <p:cNvPr id="5" name="Date Placeholder 4"/>
          <p:cNvSpPr>
            <a:spLocks noGrp="1"/>
          </p:cNvSpPr>
          <p:nvPr>
            <p:ph type="dt" sz="half" idx="10"/>
          </p:nvPr>
        </p:nvSpPr>
        <p:spPr/>
        <p:txBody>
          <a:bodyPr/>
          <a:lstStyle/>
          <a:p>
            <a:fld id="{6A1A0E74-B8A8-4360-A367-9FF538085BF2}" type="datetimeFigureOut">
              <a:rPr lang="nb-NO" smtClean="0"/>
              <a:t>04.03.2024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04.03.2024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04.03.2024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04.03.2024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04.03.2024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04.03.2024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Klikk for å redigere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90" y="471764"/>
            <a:ext cx="2179324" cy="520657"/>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04.03.2024</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 id="2147483678" r:id="rId13"/>
    <p:sldLayoutId id="2147483679" r:id="rId14"/>
    <p:sldLayoutId id="2147483680" r:id="rId15"/>
    <p:sldLayoutId id="2147483681" r:id="rId16"/>
  </p:sldLayoutIdLst>
  <p:txStyles>
    <p:titleStyle>
      <a:lvl1pPr algn="l" defTabSz="914400" rtl="0" eaLnBrk="1" latinLnBrk="0" hangingPunct="1">
        <a:lnSpc>
          <a:spcPct val="90000"/>
        </a:lnSpc>
        <a:spcBef>
          <a:spcPts val="0"/>
        </a:spcBef>
        <a:buNone/>
        <a:defRPr sz="36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4a"/><Relationship Id="rId7" Type="http://schemas.openxmlformats.org/officeDocument/2006/relationships/image" Target="../media/image1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5.xml"/><Relationship Id="rId5" Type="http://schemas.openxmlformats.org/officeDocument/2006/relationships/slideLayout" Target="../slideLayouts/slideLayout11.xml"/><Relationship Id="rId4" Type="http://schemas.openxmlformats.org/officeDocument/2006/relationships/audio" Target="../media/media2.m4a"/></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3_QEMXUtaY8&amp;list=PLb02gvjWLiG7UAsY21a1VrlGrxB7zbdsa&amp;index=3" TargetMode="External"/><Relationship Id="rId2" Type="http://schemas.openxmlformats.org/officeDocument/2006/relationships/slideLayout" Target="../slideLayouts/slideLayout4.xml"/><Relationship Id="rId1" Type="http://schemas.openxmlformats.org/officeDocument/2006/relationships/video" Target="https://www.youtube.com/embed/3_QEMXUtaY8?list=PLb02gvjWLiG7UAsY21a1VrlGrxB7zbdsa" TargetMode="Externa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5.xml"/><Relationship Id="rId1" Type="http://schemas.openxmlformats.org/officeDocument/2006/relationships/video" Target="https://www.youtube.com/embed/2mRwHVN8x9U?list=PLb02gvjWLiG7UAsY21a1VrlGrxB7zbds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video" Target="https://www.youtube.com/embed/CYSpr5wGDk8?list=PLb02gvjWLiG7UAsY21a1VrlGrxB7zbds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CAFB2-6E0D-49A8-99F0-04FF78C5A870}"/>
              </a:ext>
            </a:extLst>
          </p:cNvPr>
          <p:cNvSpPr>
            <a:spLocks noGrp="1"/>
          </p:cNvSpPr>
          <p:nvPr>
            <p:ph type="ctrTitle"/>
          </p:nvPr>
        </p:nvSpPr>
        <p:spPr/>
        <p:txBody>
          <a:bodyPr/>
          <a:lstStyle/>
          <a:p>
            <a:r>
              <a:rPr lang="nb-NO"/>
              <a:t>Eksempler temakort</a:t>
            </a:r>
            <a:endParaRPr lang="nb-NO" dirty="0"/>
          </a:p>
        </p:txBody>
      </p:sp>
      <p:sp>
        <p:nvSpPr>
          <p:cNvPr id="3" name="Undertittel 2">
            <a:extLst>
              <a:ext uri="{FF2B5EF4-FFF2-40B4-BE49-F238E27FC236}">
                <a16:creationId xmlns:a16="http://schemas.microsoft.com/office/drawing/2014/main" id="{C66E8297-8E85-4F43-B346-0DEF68D0D91B}"/>
              </a:ext>
            </a:extLst>
          </p:cNvPr>
          <p:cNvSpPr>
            <a:spLocks noGrp="1"/>
          </p:cNvSpPr>
          <p:nvPr>
            <p:ph type="subTitle" idx="1"/>
          </p:nvPr>
        </p:nvSpPr>
        <p:spPr/>
        <p:txBody>
          <a:bodyPr>
            <a:normAutofit/>
          </a:bodyPr>
          <a:lstStyle/>
          <a:p>
            <a:r>
              <a:rPr lang="nb-NO" dirty="0"/>
              <a:t>Temakort i: Naturfag, matematikk, norsk, helse og oppvekstfag mm</a:t>
            </a:r>
          </a:p>
        </p:txBody>
      </p:sp>
    </p:spTree>
    <p:extLst>
      <p:ext uri="{BB962C8B-B14F-4D97-AF65-F5344CB8AC3E}">
        <p14:creationId xmlns:p14="http://schemas.microsoft.com/office/powerpoint/2010/main" val="28189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03425E-42DF-25E3-9130-E1C0FBA95C44}"/>
              </a:ext>
            </a:extLst>
          </p:cNvPr>
          <p:cNvSpPr>
            <a:spLocks noGrp="1"/>
          </p:cNvSpPr>
          <p:nvPr>
            <p:ph type="ctrTitle"/>
          </p:nvPr>
        </p:nvSpPr>
        <p:spPr/>
        <p:txBody>
          <a:bodyPr/>
          <a:lstStyle/>
          <a:p>
            <a:r>
              <a:rPr lang="nb-NO" dirty="0"/>
              <a:t>Matematikk</a:t>
            </a:r>
          </a:p>
        </p:txBody>
      </p:sp>
      <p:sp>
        <p:nvSpPr>
          <p:cNvPr id="3" name="Undertittel 2">
            <a:extLst>
              <a:ext uri="{FF2B5EF4-FFF2-40B4-BE49-F238E27FC236}">
                <a16:creationId xmlns:a16="http://schemas.microsoft.com/office/drawing/2014/main" id="{503DC2E2-2BD5-DF65-77E2-4A343C224237}"/>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422303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F853357A-65A6-2398-76A3-47066AA4BB51}"/>
              </a:ext>
            </a:extLst>
          </p:cNvPr>
          <p:cNvPicPr>
            <a:picLocks noChangeAspect="1"/>
          </p:cNvPicPr>
          <p:nvPr/>
        </p:nvPicPr>
        <p:blipFill>
          <a:blip r:embed="rId2"/>
          <a:stretch>
            <a:fillRect/>
          </a:stretch>
        </p:blipFill>
        <p:spPr>
          <a:xfrm>
            <a:off x="478465" y="253770"/>
            <a:ext cx="11018209" cy="6060013"/>
          </a:xfrm>
          <a:prstGeom prst="rect">
            <a:avLst/>
          </a:prstGeom>
          <a:noFill/>
        </p:spPr>
      </p:pic>
      <p:sp>
        <p:nvSpPr>
          <p:cNvPr id="2" name="Plassholder for dato 1">
            <a:extLst>
              <a:ext uri="{FF2B5EF4-FFF2-40B4-BE49-F238E27FC236}">
                <a16:creationId xmlns:a16="http://schemas.microsoft.com/office/drawing/2014/main" id="{2C7CDE25-18C1-1EC7-5699-EA19D50CD6D5}"/>
              </a:ext>
            </a:extLst>
          </p:cNvPr>
          <p:cNvSpPr>
            <a:spLocks noGrp="1"/>
          </p:cNvSpPr>
          <p:nvPr>
            <p:ph type="dt" sz="half" idx="10"/>
          </p:nvPr>
        </p:nvSpPr>
        <p:spPr>
          <a:xfrm>
            <a:off x="10156825" y="6292352"/>
            <a:ext cx="1339850" cy="365125"/>
          </a:xfrm>
        </p:spPr>
        <p:txBody>
          <a:bodyPr anchor="ctr">
            <a:normAutofit/>
          </a:bodyPr>
          <a:lstStyle/>
          <a:p>
            <a:pPr>
              <a:spcAft>
                <a:spcPts val="600"/>
              </a:spcAft>
            </a:pPr>
            <a:fld id="{FC7CF413-9DCB-4F5C-AE2E-471C75FB1A0A}" type="datetimeyyyy">
              <a:rPr lang="nb-NO" smtClean="0"/>
              <a:pPr>
                <a:spcAft>
                  <a:spcPts val="600"/>
                </a:spcAft>
              </a:pPr>
              <a:t>2024</a:t>
            </a:fld>
            <a:endParaRPr lang="nb-NO"/>
          </a:p>
        </p:txBody>
      </p:sp>
      <p:sp>
        <p:nvSpPr>
          <p:cNvPr id="3" name="Plassholder for lysbildenummer 2">
            <a:extLst>
              <a:ext uri="{FF2B5EF4-FFF2-40B4-BE49-F238E27FC236}">
                <a16:creationId xmlns:a16="http://schemas.microsoft.com/office/drawing/2014/main" id="{7160BAF3-BA99-1862-82AA-869B9056C749}"/>
              </a:ext>
            </a:extLst>
          </p:cNvPr>
          <p:cNvSpPr>
            <a:spLocks noGrp="1"/>
          </p:cNvSpPr>
          <p:nvPr>
            <p:ph type="sldNum" sz="quarter" idx="12"/>
          </p:nvPr>
        </p:nvSpPr>
        <p:spPr>
          <a:xfrm>
            <a:off x="11496674" y="6292352"/>
            <a:ext cx="695325" cy="365125"/>
          </a:xfrm>
        </p:spPr>
        <p:txBody>
          <a:bodyPr anchor="ctr">
            <a:normAutofit/>
          </a:bodyPr>
          <a:lstStyle/>
          <a:p>
            <a:pPr>
              <a:spcAft>
                <a:spcPts val="600"/>
              </a:spcAft>
            </a:pPr>
            <a:fld id="{8ACEFDFC-287E-0A4D-81A7-6CC8C070690D}" type="slidenum">
              <a:rPr lang="nb-NO" smtClean="0"/>
              <a:pPr>
                <a:spcAft>
                  <a:spcPts val="600"/>
                </a:spcAft>
              </a:pPr>
              <a:t>11</a:t>
            </a:fld>
            <a:endParaRPr lang="nb-NO"/>
          </a:p>
        </p:txBody>
      </p:sp>
    </p:spTree>
    <p:extLst>
      <p:ext uri="{BB962C8B-B14F-4D97-AF65-F5344CB8AC3E}">
        <p14:creationId xmlns:p14="http://schemas.microsoft.com/office/powerpoint/2010/main" val="394729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78A925C-A95E-5580-B123-2B4CD4AEAA52}"/>
              </a:ext>
            </a:extLst>
          </p:cNvPr>
          <p:cNvSpPr>
            <a:spLocks noGrp="1"/>
          </p:cNvSpPr>
          <p:nvPr>
            <p:ph type="dt" sz="half" idx="10"/>
          </p:nvPr>
        </p:nvSpPr>
        <p:spPr/>
        <p:txBody>
          <a:bodyPr/>
          <a:lstStyle/>
          <a:p>
            <a:fld id="{FC7CF413-9DCB-4F5C-AE2E-471C75FB1A0A}" type="datetimeyyyy">
              <a:rPr lang="nb-NO" smtClean="0"/>
              <a:t>2024</a:t>
            </a:fld>
            <a:endParaRPr lang="nb-NO"/>
          </a:p>
        </p:txBody>
      </p:sp>
      <p:sp>
        <p:nvSpPr>
          <p:cNvPr id="3" name="Plassholder for lysbildenummer 2">
            <a:extLst>
              <a:ext uri="{FF2B5EF4-FFF2-40B4-BE49-F238E27FC236}">
                <a16:creationId xmlns:a16="http://schemas.microsoft.com/office/drawing/2014/main" id="{8FF378D1-6CDC-DCBB-E404-DBF39AEC5796}"/>
              </a:ext>
            </a:extLst>
          </p:cNvPr>
          <p:cNvSpPr>
            <a:spLocks noGrp="1"/>
          </p:cNvSpPr>
          <p:nvPr>
            <p:ph type="sldNum" sz="quarter" idx="12"/>
          </p:nvPr>
        </p:nvSpPr>
        <p:spPr/>
        <p:txBody>
          <a:bodyPr/>
          <a:lstStyle/>
          <a:p>
            <a:fld id="{8ACEFDFC-287E-0A4D-81A7-6CC8C070690D}" type="slidenum">
              <a:rPr lang="nb-NO" smtClean="0"/>
              <a:t>12</a:t>
            </a:fld>
            <a:endParaRPr lang="nb-NO"/>
          </a:p>
        </p:txBody>
      </p:sp>
      <p:pic>
        <p:nvPicPr>
          <p:cNvPr id="5" name="Bilde 4">
            <a:extLst>
              <a:ext uri="{FF2B5EF4-FFF2-40B4-BE49-F238E27FC236}">
                <a16:creationId xmlns:a16="http://schemas.microsoft.com/office/drawing/2014/main" id="{88F004D5-DF8E-7488-A9CF-2FB396D84CAF}"/>
              </a:ext>
            </a:extLst>
          </p:cNvPr>
          <p:cNvPicPr>
            <a:picLocks noChangeAspect="1"/>
          </p:cNvPicPr>
          <p:nvPr/>
        </p:nvPicPr>
        <p:blipFill>
          <a:blip r:embed="rId2"/>
          <a:stretch>
            <a:fillRect/>
          </a:stretch>
        </p:blipFill>
        <p:spPr>
          <a:xfrm>
            <a:off x="1262062" y="242887"/>
            <a:ext cx="9667875" cy="6372225"/>
          </a:xfrm>
          <a:prstGeom prst="rect">
            <a:avLst/>
          </a:prstGeom>
        </p:spPr>
      </p:pic>
    </p:spTree>
    <p:extLst>
      <p:ext uri="{BB962C8B-B14F-4D97-AF65-F5344CB8AC3E}">
        <p14:creationId xmlns:p14="http://schemas.microsoft.com/office/powerpoint/2010/main" val="90271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03425E-42DF-25E3-9130-E1C0FBA95C44}"/>
              </a:ext>
            </a:extLst>
          </p:cNvPr>
          <p:cNvSpPr>
            <a:spLocks noGrp="1"/>
          </p:cNvSpPr>
          <p:nvPr>
            <p:ph type="ctrTitle"/>
          </p:nvPr>
        </p:nvSpPr>
        <p:spPr/>
        <p:txBody>
          <a:bodyPr/>
          <a:lstStyle/>
          <a:p>
            <a:r>
              <a:rPr lang="nb-NO" dirty="0"/>
              <a:t>Helse og oppvekst/helsearbeiderfaget</a:t>
            </a:r>
          </a:p>
        </p:txBody>
      </p:sp>
      <p:sp>
        <p:nvSpPr>
          <p:cNvPr id="3" name="Undertittel 2">
            <a:extLst>
              <a:ext uri="{FF2B5EF4-FFF2-40B4-BE49-F238E27FC236}">
                <a16:creationId xmlns:a16="http://schemas.microsoft.com/office/drawing/2014/main" id="{503DC2E2-2BD5-DF65-77E2-4A343C224237}"/>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56808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0050719-87BF-4747-8820-9B3988C691D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601D3-6A6E-49B7-872C-D4EE205B6F8C}" type="datetime1">
              <a:rPr kumimoji="0" lang="nb-NO" sz="9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04.03.2024</a:t>
            </a:fld>
            <a:endParaRPr kumimoji="0" lang="nb-NO" sz="9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Plassholder for lysbildenummer 2">
            <a:extLst>
              <a:ext uri="{FF2B5EF4-FFF2-40B4-BE49-F238E27FC236}">
                <a16:creationId xmlns:a16="http://schemas.microsoft.com/office/drawing/2014/main" id="{3458AB11-1421-1688-DFA5-A6FD2C98227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nb-NO" sz="900" b="0" i="0" u="none" strike="noStrike" kern="1200" cap="none" spc="0" normalizeH="0" baseline="0" noProof="0" smtClean="0">
                <a:ln>
                  <a:noFill/>
                </a:ln>
                <a:solidFill>
                  <a:prstClr val="white">
                    <a:tint val="75000"/>
                  </a:prstClr>
                </a:solidFill>
                <a:effectLst/>
                <a:uLnTx/>
                <a:uFillTx/>
                <a:latin typeface="Biome Light" panose="020B0303030204020804" pitchFamily="34" charset="0"/>
                <a:ea typeface="+mn-ea"/>
                <a:cs typeface="Biome Light" panose="020B03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900" b="0" i="0" u="none" strike="noStrike" kern="1200" cap="none" spc="0" normalizeH="0" baseline="0" noProof="0">
              <a:ln>
                <a:noFill/>
              </a:ln>
              <a:solidFill>
                <a:prstClr val="white">
                  <a:tint val="75000"/>
                </a:prstClr>
              </a:solidFill>
              <a:effectLst/>
              <a:uLnTx/>
              <a:uFillTx/>
              <a:latin typeface="Biome Light" panose="020B0303030204020804" pitchFamily="34" charset="0"/>
              <a:ea typeface="+mn-ea"/>
              <a:cs typeface="Biome Light" panose="020B0303030204020804" pitchFamily="34" charset="0"/>
            </a:endParaRPr>
          </a:p>
        </p:txBody>
      </p:sp>
      <p:pic>
        <p:nvPicPr>
          <p:cNvPr id="7" name="Bilde 6">
            <a:extLst>
              <a:ext uri="{FF2B5EF4-FFF2-40B4-BE49-F238E27FC236}">
                <a16:creationId xmlns:a16="http://schemas.microsoft.com/office/drawing/2014/main" id="{8A6BC492-5B6C-31AB-914A-482713C354C6}"/>
              </a:ext>
            </a:extLst>
          </p:cNvPr>
          <p:cNvPicPr>
            <a:picLocks noChangeAspect="1"/>
          </p:cNvPicPr>
          <p:nvPr/>
        </p:nvPicPr>
        <p:blipFill>
          <a:blip r:embed="rId3"/>
          <a:stretch>
            <a:fillRect/>
          </a:stretch>
        </p:blipFill>
        <p:spPr>
          <a:xfrm>
            <a:off x="252412" y="982859"/>
            <a:ext cx="7043737" cy="4293742"/>
          </a:xfrm>
          <a:prstGeom prst="rect">
            <a:avLst/>
          </a:prstGeom>
        </p:spPr>
      </p:pic>
      <p:sp>
        <p:nvSpPr>
          <p:cNvPr id="4" name="TekstSylinder 3">
            <a:extLst>
              <a:ext uri="{FF2B5EF4-FFF2-40B4-BE49-F238E27FC236}">
                <a16:creationId xmlns:a16="http://schemas.microsoft.com/office/drawing/2014/main" id="{1F1FFC8B-0A42-2ADA-EA4F-50B2C8BD555C}"/>
              </a:ext>
            </a:extLst>
          </p:cNvPr>
          <p:cNvSpPr txBox="1"/>
          <p:nvPr/>
        </p:nvSpPr>
        <p:spPr>
          <a:xfrm>
            <a:off x="956931" y="8613"/>
            <a:ext cx="5241851"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a:ln>
                  <a:noFill/>
                </a:ln>
                <a:solidFill>
                  <a:prstClr val="black"/>
                </a:solidFill>
                <a:effectLst/>
                <a:uLnTx/>
                <a:uFillTx/>
                <a:latin typeface="Calibri" panose="020F0502020204030204"/>
                <a:ea typeface="+mn-ea"/>
                <a:cs typeface="+mn-cs"/>
              </a:rPr>
              <a:t>Samarbeid og helhetlig læring</a:t>
            </a:r>
          </a:p>
        </p:txBody>
      </p:sp>
      <p:pic>
        <p:nvPicPr>
          <p:cNvPr id="6" name="Bilde 5">
            <a:extLst>
              <a:ext uri="{FF2B5EF4-FFF2-40B4-BE49-F238E27FC236}">
                <a16:creationId xmlns:a16="http://schemas.microsoft.com/office/drawing/2014/main" id="{DDC82D38-A5A1-6DF1-B88C-7406E73F882F}"/>
              </a:ext>
            </a:extLst>
          </p:cNvPr>
          <p:cNvPicPr>
            <a:picLocks noChangeAspect="1"/>
          </p:cNvPicPr>
          <p:nvPr/>
        </p:nvPicPr>
        <p:blipFill>
          <a:blip r:embed="rId4"/>
          <a:stretch>
            <a:fillRect/>
          </a:stretch>
        </p:blipFill>
        <p:spPr>
          <a:xfrm rot="789268">
            <a:off x="4947834" y="1363055"/>
            <a:ext cx="6735394" cy="4075899"/>
          </a:xfrm>
          <a:prstGeom prst="rect">
            <a:avLst/>
          </a:prstGeom>
        </p:spPr>
      </p:pic>
    </p:spTree>
    <p:extLst>
      <p:ext uri="{BB962C8B-B14F-4D97-AF65-F5344CB8AC3E}">
        <p14:creationId xmlns:p14="http://schemas.microsoft.com/office/powerpoint/2010/main" val="144382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D480DB6-25D7-C48A-96E2-1FDD60270838}"/>
              </a:ext>
            </a:extLst>
          </p:cNvPr>
          <p:cNvPicPr>
            <a:picLocks noChangeAspect="1"/>
          </p:cNvPicPr>
          <p:nvPr/>
        </p:nvPicPr>
        <p:blipFill>
          <a:blip r:embed="rId7"/>
          <a:stretch>
            <a:fillRect/>
          </a:stretch>
        </p:blipFill>
        <p:spPr>
          <a:xfrm>
            <a:off x="847062" y="596900"/>
            <a:ext cx="9701212" cy="6086460"/>
          </a:xfrm>
          <a:prstGeom prst="rect">
            <a:avLst/>
          </a:prstGeom>
        </p:spPr>
      </p:pic>
      <p:pic>
        <p:nvPicPr>
          <p:cNvPr id="4" name="Innspilt lyd">
            <a:hlinkClick r:id="" action="ppaction://media"/>
            <a:extLst>
              <a:ext uri="{FF2B5EF4-FFF2-40B4-BE49-F238E27FC236}">
                <a16:creationId xmlns:a16="http://schemas.microsoft.com/office/drawing/2014/main" id="{9AD1BCD5-118B-DF9C-6D1B-4FAFA72B6FD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068206" y="3957863"/>
            <a:ext cx="406400" cy="406400"/>
          </a:xfrm>
          <a:prstGeom prst="rect">
            <a:avLst/>
          </a:prstGeom>
        </p:spPr>
      </p:pic>
      <p:pic>
        <p:nvPicPr>
          <p:cNvPr id="5" name="Innspilt lyd">
            <a:hlinkClick r:id="" action="ppaction://media"/>
            <a:extLst>
              <a:ext uri="{FF2B5EF4-FFF2-40B4-BE49-F238E27FC236}">
                <a16:creationId xmlns:a16="http://schemas.microsoft.com/office/drawing/2014/main" id="{6D2CFF86-910B-0602-C6B2-72558C879825}"/>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950200" y="596900"/>
            <a:ext cx="406400" cy="406400"/>
          </a:xfrm>
          <a:prstGeom prst="rect">
            <a:avLst/>
          </a:prstGeom>
        </p:spPr>
      </p:pic>
      <p:sp>
        <p:nvSpPr>
          <p:cNvPr id="2" name="Ellipse 1">
            <a:extLst>
              <a:ext uri="{FF2B5EF4-FFF2-40B4-BE49-F238E27FC236}">
                <a16:creationId xmlns:a16="http://schemas.microsoft.com/office/drawing/2014/main" id="{2448873F-8513-B6EC-9425-8AF8F9FC6BCA}"/>
              </a:ext>
            </a:extLst>
          </p:cNvPr>
          <p:cNvSpPr/>
          <p:nvPr/>
        </p:nvSpPr>
        <p:spPr>
          <a:xfrm>
            <a:off x="4847063" y="3646967"/>
            <a:ext cx="850605" cy="8129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e 5">
            <a:extLst>
              <a:ext uri="{FF2B5EF4-FFF2-40B4-BE49-F238E27FC236}">
                <a16:creationId xmlns:a16="http://schemas.microsoft.com/office/drawing/2014/main" id="{12E50338-CEAA-9BCE-B6E9-1E2F00F48A2E}"/>
              </a:ext>
            </a:extLst>
          </p:cNvPr>
          <p:cNvSpPr/>
          <p:nvPr/>
        </p:nvSpPr>
        <p:spPr>
          <a:xfrm>
            <a:off x="7634175" y="404717"/>
            <a:ext cx="818707" cy="942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Sylinder 6">
            <a:extLst>
              <a:ext uri="{FF2B5EF4-FFF2-40B4-BE49-F238E27FC236}">
                <a16:creationId xmlns:a16="http://schemas.microsoft.com/office/drawing/2014/main" id="{DC2E54F8-E7D3-53ED-DADE-0C00DE1AD53B}"/>
              </a:ext>
            </a:extLst>
          </p:cNvPr>
          <p:cNvSpPr txBox="1"/>
          <p:nvPr/>
        </p:nvSpPr>
        <p:spPr>
          <a:xfrm>
            <a:off x="925033" y="180753"/>
            <a:ext cx="96161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a:ln>
                  <a:noFill/>
                </a:ln>
                <a:solidFill>
                  <a:prstClr val="black"/>
                </a:solidFill>
                <a:effectLst/>
                <a:uLnTx/>
                <a:uFillTx/>
                <a:latin typeface="Calibri" panose="020F0502020204030204"/>
                <a:ea typeface="+mn-ea"/>
                <a:cs typeface="+mn-cs"/>
              </a:rPr>
              <a:t>Helsefremmende arbeid vg2</a:t>
            </a:r>
          </a:p>
        </p:txBody>
      </p:sp>
    </p:spTree>
    <p:extLst>
      <p:ext uri="{BB962C8B-B14F-4D97-AF65-F5344CB8AC3E}">
        <p14:creationId xmlns:p14="http://schemas.microsoft.com/office/powerpoint/2010/main" val="63726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383" fill="hold"/>
                                        <p:tgtEl>
                                          <p:spTgt spid="4"/>
                                        </p:tgtEl>
                                      </p:cBhvr>
                                    </p:cmd>
                                  </p:childTnLst>
                                </p:cTn>
                              </p:par>
                            </p:childTnLst>
                          </p:cTn>
                        </p:par>
                        <p:par>
                          <p:cTn id="7" fill="hold">
                            <p:stCondLst>
                              <p:cond delay="44383"/>
                            </p:stCondLst>
                            <p:childTnLst>
                              <p:par>
                                <p:cTn id="8" presetID="1" presetClass="mediacall" presetSubtype="0" fill="hold" nodeType="afterEffect">
                                  <p:stCondLst>
                                    <p:cond delay="0"/>
                                  </p:stCondLst>
                                  <p:childTnLst>
                                    <p:cmd type="call" cmd="playFrom(0.0)">
                                      <p:cBhvr>
                                        <p:cTn id="9" dur="648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A6284CAC-C68E-998B-45BC-7D47DB883D83}"/>
              </a:ext>
            </a:extLst>
          </p:cNvPr>
          <p:cNvPicPr>
            <a:picLocks noChangeAspect="1"/>
          </p:cNvPicPr>
          <p:nvPr/>
        </p:nvPicPr>
        <p:blipFill rotWithShape="1">
          <a:blip r:embed="rId3"/>
          <a:srcRect t="9262" b="12066"/>
          <a:stretch/>
        </p:blipFill>
        <p:spPr>
          <a:xfrm>
            <a:off x="471803" y="427304"/>
            <a:ext cx="10706384" cy="6006552"/>
          </a:xfrm>
          <a:prstGeom prst="rect">
            <a:avLst/>
          </a:prstGeom>
          <a:effectLst>
            <a:outerShdw blurRad="596900" dist="330200" dir="8820000" sx="87000" sy="87000" algn="ctr" rotWithShape="0">
              <a:srgbClr val="000000">
                <a:alpha val="29000"/>
              </a:srgbClr>
            </a:outerShdw>
          </a:effectLst>
        </p:spPr>
      </p:pic>
      <p:sp>
        <p:nvSpPr>
          <p:cNvPr id="3" name="TekstSylinder 2">
            <a:extLst>
              <a:ext uri="{FF2B5EF4-FFF2-40B4-BE49-F238E27FC236}">
                <a16:creationId xmlns:a16="http://schemas.microsoft.com/office/drawing/2014/main" id="{4A23E23E-A9D8-814B-AF07-28AED7405E68}"/>
              </a:ext>
            </a:extLst>
          </p:cNvPr>
          <p:cNvSpPr txBox="1"/>
          <p:nvPr/>
        </p:nvSpPr>
        <p:spPr>
          <a:xfrm>
            <a:off x="882315" y="60158"/>
            <a:ext cx="97656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a:ln>
                  <a:noFill/>
                </a:ln>
                <a:solidFill>
                  <a:prstClr val="black"/>
                </a:solidFill>
                <a:effectLst/>
                <a:uLnTx/>
                <a:uFillTx/>
                <a:latin typeface="Calibri" panose="020F0502020204030204"/>
                <a:ea typeface="+mn-ea"/>
                <a:cs typeface="+mn-cs"/>
              </a:rPr>
              <a:t>Temakort </a:t>
            </a:r>
            <a:r>
              <a:rPr kumimoji="0" lang="nb-NO"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258416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03425E-42DF-25E3-9130-E1C0FBA95C44}"/>
              </a:ext>
            </a:extLst>
          </p:cNvPr>
          <p:cNvSpPr>
            <a:spLocks noGrp="1"/>
          </p:cNvSpPr>
          <p:nvPr>
            <p:ph type="ctrTitle"/>
          </p:nvPr>
        </p:nvSpPr>
        <p:spPr/>
        <p:txBody>
          <a:bodyPr/>
          <a:lstStyle/>
          <a:p>
            <a:r>
              <a:rPr lang="nb-NO" dirty="0"/>
              <a:t>Malerfaget</a:t>
            </a:r>
          </a:p>
        </p:txBody>
      </p:sp>
      <p:sp>
        <p:nvSpPr>
          <p:cNvPr id="3" name="Undertittel 2">
            <a:extLst>
              <a:ext uri="{FF2B5EF4-FFF2-40B4-BE49-F238E27FC236}">
                <a16:creationId xmlns:a16="http://schemas.microsoft.com/office/drawing/2014/main" id="{503DC2E2-2BD5-DF65-77E2-4A343C224237}"/>
              </a:ext>
            </a:extLst>
          </p:cNvPr>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2914602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D2DD958-9E33-4E98-94A5-8F4B0B2F6E61}"/>
              </a:ext>
            </a:extLst>
          </p:cNvPr>
          <p:cNvSpPr>
            <a:spLocks noGrp="1"/>
          </p:cNvSpPr>
          <p:nvPr>
            <p:ph idx="1"/>
          </p:nvPr>
        </p:nvSpPr>
        <p:spPr/>
        <p:txBody>
          <a:bodyPr/>
          <a:lstStyle/>
          <a:p>
            <a:endParaRPr lang="nb-NO"/>
          </a:p>
        </p:txBody>
      </p:sp>
      <p:sp>
        <p:nvSpPr>
          <p:cNvPr id="3" name="Tittel 2">
            <a:extLst>
              <a:ext uri="{FF2B5EF4-FFF2-40B4-BE49-F238E27FC236}">
                <a16:creationId xmlns:a16="http://schemas.microsoft.com/office/drawing/2014/main" id="{E2893986-BF14-45EA-A0C3-1041423DBA39}"/>
              </a:ext>
            </a:extLst>
          </p:cNvPr>
          <p:cNvSpPr>
            <a:spLocks noGrp="1"/>
          </p:cNvSpPr>
          <p:nvPr>
            <p:ph type="title"/>
          </p:nvPr>
        </p:nvSpPr>
        <p:spPr/>
        <p:txBody>
          <a:bodyPr/>
          <a:lstStyle/>
          <a:p>
            <a:endParaRPr lang="nb-NO"/>
          </a:p>
        </p:txBody>
      </p:sp>
      <p:pic>
        <p:nvPicPr>
          <p:cNvPr id="4" name="Bilde 3" descr="Et bilde som inneholder tekst, skjermbilde, Font&#10;&#10;Automatisk generert beskrivelse">
            <a:extLst>
              <a:ext uri="{FF2B5EF4-FFF2-40B4-BE49-F238E27FC236}">
                <a16:creationId xmlns:a16="http://schemas.microsoft.com/office/drawing/2014/main" id="{883BD0C2-E63C-4EA2-B2F0-07242F45DEBF}"/>
              </a:ext>
            </a:extLst>
          </p:cNvPr>
          <p:cNvPicPr>
            <a:picLocks noChangeAspect="1"/>
          </p:cNvPicPr>
          <p:nvPr/>
        </p:nvPicPr>
        <p:blipFill>
          <a:blip r:embed="rId2"/>
          <a:stretch>
            <a:fillRect/>
          </a:stretch>
        </p:blipFill>
        <p:spPr>
          <a:xfrm>
            <a:off x="0" y="0"/>
            <a:ext cx="11226831" cy="7348139"/>
          </a:xfrm>
          <a:prstGeom prst="rect">
            <a:avLst/>
          </a:prstGeom>
          <a:noFill/>
        </p:spPr>
      </p:pic>
    </p:spTree>
    <p:extLst>
      <p:ext uri="{BB962C8B-B14F-4D97-AF65-F5344CB8AC3E}">
        <p14:creationId xmlns:p14="http://schemas.microsoft.com/office/powerpoint/2010/main" val="1947690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03425E-42DF-25E3-9130-E1C0FBA95C44}"/>
              </a:ext>
            </a:extLst>
          </p:cNvPr>
          <p:cNvSpPr>
            <a:spLocks noGrp="1"/>
          </p:cNvSpPr>
          <p:nvPr>
            <p:ph type="ctrTitle"/>
          </p:nvPr>
        </p:nvSpPr>
        <p:spPr/>
        <p:txBody>
          <a:bodyPr/>
          <a:lstStyle/>
          <a:p>
            <a:r>
              <a:rPr lang="nb-NO" dirty="0"/>
              <a:t>Malerfaget</a:t>
            </a:r>
          </a:p>
        </p:txBody>
      </p:sp>
      <p:sp>
        <p:nvSpPr>
          <p:cNvPr id="3" name="Undertittel 2">
            <a:extLst>
              <a:ext uri="{FF2B5EF4-FFF2-40B4-BE49-F238E27FC236}">
                <a16:creationId xmlns:a16="http://schemas.microsoft.com/office/drawing/2014/main" id="{503DC2E2-2BD5-DF65-77E2-4A343C224237}"/>
              </a:ext>
            </a:extLst>
          </p:cNvPr>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32293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3635DC8A-6013-4622-BC39-852A8A7EB452}"/>
              </a:ext>
            </a:extLst>
          </p:cNvPr>
          <p:cNvSpPr>
            <a:spLocks noGrp="1"/>
          </p:cNvSpPr>
          <p:nvPr>
            <p:ph type="dt" sz="half" idx="10"/>
          </p:nvPr>
        </p:nvSpPr>
        <p:spPr/>
        <p:txBody>
          <a:bodyPr/>
          <a:lstStyle/>
          <a:p>
            <a:fld id="{ABFD3AB1-E77F-4C1D-AB9B-C0928AEB361C}" type="datetimeyyyy">
              <a:rPr lang="nb-NO" smtClean="0"/>
              <a:t>2024</a:t>
            </a:fld>
            <a:endParaRPr lang="nb-NO"/>
          </a:p>
        </p:txBody>
      </p:sp>
      <p:sp>
        <p:nvSpPr>
          <p:cNvPr id="5" name="Plassholder for lysbildenummer 4">
            <a:extLst>
              <a:ext uri="{FF2B5EF4-FFF2-40B4-BE49-F238E27FC236}">
                <a16:creationId xmlns:a16="http://schemas.microsoft.com/office/drawing/2014/main" id="{26DFFEA0-7B5E-401A-9443-DC2F012669CB}"/>
              </a:ext>
            </a:extLst>
          </p:cNvPr>
          <p:cNvSpPr>
            <a:spLocks noGrp="1"/>
          </p:cNvSpPr>
          <p:nvPr>
            <p:ph type="sldNum" sz="quarter" idx="12"/>
          </p:nvPr>
        </p:nvSpPr>
        <p:spPr/>
        <p:txBody>
          <a:bodyPr/>
          <a:lstStyle/>
          <a:p>
            <a:fld id="{8ACEFDFC-287E-0A4D-81A7-6CC8C070690D}" type="slidenum">
              <a:rPr lang="nb-NO" smtClean="0"/>
              <a:t>2</a:t>
            </a:fld>
            <a:endParaRPr lang="nb-NO"/>
          </a:p>
        </p:txBody>
      </p:sp>
      <p:pic>
        <p:nvPicPr>
          <p:cNvPr id="9" name="Bilde 8">
            <a:extLst>
              <a:ext uri="{FF2B5EF4-FFF2-40B4-BE49-F238E27FC236}">
                <a16:creationId xmlns:a16="http://schemas.microsoft.com/office/drawing/2014/main" id="{F5F02B69-9B44-485C-A50F-5E777E385E65}"/>
              </a:ext>
            </a:extLst>
          </p:cNvPr>
          <p:cNvPicPr>
            <a:picLocks noChangeAspect="1"/>
          </p:cNvPicPr>
          <p:nvPr/>
        </p:nvPicPr>
        <p:blipFill>
          <a:blip r:embed="rId2"/>
          <a:stretch>
            <a:fillRect/>
          </a:stretch>
        </p:blipFill>
        <p:spPr>
          <a:xfrm>
            <a:off x="6642202" y="3182138"/>
            <a:ext cx="4797339" cy="2618765"/>
          </a:xfrm>
          <a:prstGeom prst="rect">
            <a:avLst/>
          </a:prstGeom>
        </p:spPr>
      </p:pic>
      <p:pic>
        <p:nvPicPr>
          <p:cNvPr id="17" name="Plassholder for innhold 16">
            <a:extLst>
              <a:ext uri="{FF2B5EF4-FFF2-40B4-BE49-F238E27FC236}">
                <a16:creationId xmlns:a16="http://schemas.microsoft.com/office/drawing/2014/main" id="{E5299FF7-263A-4768-BBEC-853121C821A0}"/>
              </a:ext>
            </a:extLst>
          </p:cNvPr>
          <p:cNvPicPr>
            <a:picLocks noGrp="1" noChangeAspect="1"/>
          </p:cNvPicPr>
          <p:nvPr>
            <p:ph idx="1"/>
          </p:nvPr>
        </p:nvPicPr>
        <p:blipFill>
          <a:blip r:embed="rId3"/>
          <a:stretch>
            <a:fillRect/>
          </a:stretch>
        </p:blipFill>
        <p:spPr>
          <a:xfrm>
            <a:off x="501916" y="331366"/>
            <a:ext cx="5594084" cy="5577108"/>
          </a:xfrm>
        </p:spPr>
      </p:pic>
    </p:spTree>
    <p:extLst>
      <p:ext uri="{BB962C8B-B14F-4D97-AF65-F5344CB8AC3E}">
        <p14:creationId xmlns:p14="http://schemas.microsoft.com/office/powerpoint/2010/main" val="222730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048D26C-F4BC-271E-70D4-CBBA940420C2}"/>
              </a:ext>
            </a:extLst>
          </p:cNvPr>
          <p:cNvSpPr>
            <a:spLocks noGrp="1"/>
          </p:cNvSpPr>
          <p:nvPr>
            <p:ph type="title"/>
          </p:nvPr>
        </p:nvSpPr>
        <p:spPr/>
        <p:txBody>
          <a:bodyPr/>
          <a:lstStyle/>
          <a:p>
            <a:endParaRPr lang="nb-NO"/>
          </a:p>
        </p:txBody>
      </p:sp>
      <p:pic>
        <p:nvPicPr>
          <p:cNvPr id="4" name="Plassholder for innhold 3" descr="Et bilde som inneholder tekst, skjermbilde, meny, eske&#10;&#10;Automatisk generert beskrivelse">
            <a:extLst>
              <a:ext uri="{FF2B5EF4-FFF2-40B4-BE49-F238E27FC236}">
                <a16:creationId xmlns:a16="http://schemas.microsoft.com/office/drawing/2014/main" id="{96F32BDB-3EBB-4A9B-BF9E-24DB9FA5A0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904" y="0"/>
            <a:ext cx="10976191" cy="7042247"/>
          </a:xfrm>
          <a:prstGeom prst="rect">
            <a:avLst/>
          </a:prstGeom>
          <a:noFill/>
        </p:spPr>
      </p:pic>
    </p:spTree>
    <p:extLst>
      <p:ext uri="{BB962C8B-B14F-4D97-AF65-F5344CB8AC3E}">
        <p14:creationId xmlns:p14="http://schemas.microsoft.com/office/powerpoint/2010/main" val="2812782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03425E-42DF-25E3-9130-E1C0FBA95C44}"/>
              </a:ext>
            </a:extLst>
          </p:cNvPr>
          <p:cNvSpPr>
            <a:spLocks noGrp="1"/>
          </p:cNvSpPr>
          <p:nvPr>
            <p:ph type="ctrTitle"/>
          </p:nvPr>
        </p:nvSpPr>
        <p:spPr/>
        <p:txBody>
          <a:bodyPr/>
          <a:lstStyle/>
          <a:p>
            <a:r>
              <a:rPr lang="nb-NO" dirty="0"/>
              <a:t>Hvordan bruke temakort i læringsarbeidet?</a:t>
            </a:r>
          </a:p>
        </p:txBody>
      </p:sp>
      <p:sp>
        <p:nvSpPr>
          <p:cNvPr id="3" name="Undertittel 2">
            <a:extLst>
              <a:ext uri="{FF2B5EF4-FFF2-40B4-BE49-F238E27FC236}">
                <a16:creationId xmlns:a16="http://schemas.microsoft.com/office/drawing/2014/main" id="{503DC2E2-2BD5-DF65-77E2-4A343C224237}"/>
              </a:ext>
            </a:extLst>
          </p:cNvPr>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88441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6746775-B9D8-67F1-03CF-F884353956C2}"/>
              </a:ext>
            </a:extLst>
          </p:cNvPr>
          <p:cNvSpPr txBox="1"/>
          <p:nvPr/>
        </p:nvSpPr>
        <p:spPr>
          <a:xfrm>
            <a:off x="609600" y="548640"/>
            <a:ext cx="619760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1" i="0" u="none" strike="noStrike" kern="1200" cap="none" spc="0" normalizeH="0" baseline="0" noProof="0" dirty="0">
                <a:ln>
                  <a:noFill/>
                </a:ln>
                <a:solidFill>
                  <a:prstClr val="black"/>
                </a:solidFill>
                <a:effectLst/>
                <a:uLnTx/>
                <a:uFillTx/>
                <a:latin typeface="Calibri" panose="020F0502020204030204"/>
                <a:ea typeface="+mn-ea"/>
                <a:cs typeface="+mn-cs"/>
              </a:rPr>
              <a:t>Læringsstøtte og iscenesettelse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800" dirty="0">
                <a:solidFill>
                  <a:prstClr val="black"/>
                </a:solidFill>
                <a:latin typeface="Calibri" panose="020F0502020204030204"/>
              </a:rPr>
              <a:t>I</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scenesett</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 for høy elevaktivitet!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Læringsstøtte må modelleres, men bør også være modellerende i seg selv.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ktangel: avrundede hjørner 2">
            <a:extLst>
              <a:ext uri="{FF2B5EF4-FFF2-40B4-BE49-F238E27FC236}">
                <a16:creationId xmlns:a16="http://schemas.microsoft.com/office/drawing/2014/main" id="{CB37950A-2FD4-5DDE-0768-419203D44CB7}"/>
              </a:ext>
            </a:extLst>
          </p:cNvPr>
          <p:cNvSpPr/>
          <p:nvPr/>
        </p:nvSpPr>
        <p:spPr>
          <a:xfrm>
            <a:off x="6878320" y="355600"/>
            <a:ext cx="5100320" cy="2387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kstSylinder 3">
            <a:extLst>
              <a:ext uri="{FF2B5EF4-FFF2-40B4-BE49-F238E27FC236}">
                <a16:creationId xmlns:a16="http://schemas.microsoft.com/office/drawing/2014/main" id="{C61AFF88-0D26-C95B-5448-FB67F926DDE6}"/>
              </a:ext>
            </a:extLst>
          </p:cNvPr>
          <p:cNvSpPr txBox="1"/>
          <p:nvPr/>
        </p:nvSpPr>
        <p:spPr>
          <a:xfrm>
            <a:off x="7081520" y="548640"/>
            <a:ext cx="463296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1">
                <a:ln>
                  <a:noFill/>
                </a:ln>
                <a:solidFill>
                  <a:prstClr val="black"/>
                </a:solidFill>
                <a:effectLst/>
                <a:uLnTx/>
                <a:uFillTx/>
                <a:latin typeface="Calibri" panose="020F0502020204030204"/>
                <a:ea typeface="+mn-ea"/>
                <a:cs typeface="+mn-cs"/>
              </a:rPr>
              <a:t>Kvithyld </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2022:</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Læringsressurser og læringssyn.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Ulik iscenesettelse</a:t>
            </a:r>
          </a:p>
        </p:txBody>
      </p:sp>
      <p:sp>
        <p:nvSpPr>
          <p:cNvPr id="5" name="Rektangel: avrundede hjørner 4">
            <a:extLst>
              <a:ext uri="{FF2B5EF4-FFF2-40B4-BE49-F238E27FC236}">
                <a16:creationId xmlns:a16="http://schemas.microsoft.com/office/drawing/2014/main" id="{77A2224D-AD00-1A29-0773-4359EA3A87B0}"/>
              </a:ext>
            </a:extLst>
          </p:cNvPr>
          <p:cNvSpPr/>
          <p:nvPr/>
        </p:nvSpPr>
        <p:spPr>
          <a:xfrm>
            <a:off x="6807200" y="3429000"/>
            <a:ext cx="5100320" cy="2164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Sylinder 5">
            <a:extLst>
              <a:ext uri="{FF2B5EF4-FFF2-40B4-BE49-F238E27FC236}">
                <a16:creationId xmlns:a16="http://schemas.microsoft.com/office/drawing/2014/main" id="{FF67C785-9F8C-D370-262C-A4B37358336C}"/>
              </a:ext>
            </a:extLst>
          </p:cNvPr>
          <p:cNvSpPr txBox="1"/>
          <p:nvPr/>
        </p:nvSpPr>
        <p:spPr>
          <a:xfrm>
            <a:off x="7081520" y="3799840"/>
            <a:ext cx="432816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prstClr val="black"/>
                </a:solidFill>
                <a:effectLst/>
                <a:uLnTx/>
                <a:uFillTx/>
                <a:latin typeface="Calibri" panose="020F0502020204030204"/>
                <a:ea typeface="+mn-ea"/>
                <a:cs typeface="+mn-cs"/>
              </a:rPr>
              <a:t>Høy elevaktivitet: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0" i="0" u="none" strike="noStrike" kern="1200" cap="none" spc="0" normalizeH="0" baseline="0" noProof="0">
                <a:ln>
                  <a:noFill/>
                </a:ln>
                <a:solidFill>
                  <a:prstClr val="black"/>
                </a:solidFill>
                <a:effectLst/>
                <a:uLnTx/>
                <a:uFillTx/>
                <a:latin typeface="Calibri" panose="020F0502020204030204"/>
                <a:ea typeface="+mn-ea"/>
                <a:cs typeface="+mn-cs"/>
              </a:rPr>
              <a:t>80-20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0" i="0" u="none" strike="noStrike" kern="1200" cap="none" spc="0" normalizeH="0" baseline="0" noProof="0">
                <a:ln>
                  <a:noFill/>
                </a:ln>
                <a:solidFill>
                  <a:prstClr val="black"/>
                </a:solidFill>
                <a:effectLst/>
                <a:uLnTx/>
                <a:uFillTx/>
                <a:latin typeface="Calibri" panose="020F0502020204030204"/>
                <a:ea typeface="+mn-ea"/>
                <a:cs typeface="+mn-cs"/>
              </a:rPr>
              <a:t>Rett i aktivitet</a:t>
            </a:r>
          </a:p>
        </p:txBody>
      </p:sp>
    </p:spTree>
    <p:extLst>
      <p:ext uri="{BB962C8B-B14F-4D97-AF65-F5344CB8AC3E}">
        <p14:creationId xmlns:p14="http://schemas.microsoft.com/office/powerpoint/2010/main" val="223877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13B7B95-5CE6-A7F2-803E-4C33442E032E}"/>
              </a:ext>
            </a:extLst>
          </p:cNvPr>
          <p:cNvSpPr>
            <a:spLocks noGrp="1"/>
          </p:cNvSpPr>
          <p:nvPr>
            <p:ph type="title"/>
          </p:nvPr>
        </p:nvSpPr>
        <p:spPr>
          <a:xfrm>
            <a:off x="753693" y="326129"/>
            <a:ext cx="9601200" cy="1107996"/>
          </a:xfrm>
        </p:spPr>
        <p:txBody>
          <a:bodyPr anchor="ctr">
            <a:normAutofit/>
          </a:bodyPr>
          <a:lstStyle/>
          <a:p>
            <a:r>
              <a:rPr lang="nb-NO" dirty="0"/>
              <a:t>Video: Temakort i læringsarbeidet</a:t>
            </a:r>
            <a:endParaRPr lang="en-US" dirty="0"/>
          </a:p>
        </p:txBody>
      </p:sp>
      <p:sp>
        <p:nvSpPr>
          <p:cNvPr id="6" name="Plassholder for innhold 5">
            <a:extLst>
              <a:ext uri="{FF2B5EF4-FFF2-40B4-BE49-F238E27FC236}">
                <a16:creationId xmlns:a16="http://schemas.microsoft.com/office/drawing/2014/main" id="{899BE6D0-EC86-CCC9-E44D-E19AE21F61F5}"/>
              </a:ext>
            </a:extLst>
          </p:cNvPr>
          <p:cNvSpPr>
            <a:spLocks noGrp="1"/>
          </p:cNvSpPr>
          <p:nvPr>
            <p:ph idx="1"/>
          </p:nvPr>
        </p:nvSpPr>
        <p:spPr>
          <a:xfrm>
            <a:off x="6254893" y="2115183"/>
            <a:ext cx="5184648" cy="3953108"/>
          </a:xfrm>
        </p:spPr>
        <p:txBody>
          <a:bodyPr>
            <a:normAutofit/>
          </a:bodyPr>
          <a:lstStyle/>
          <a:p>
            <a:pPr>
              <a:spcAft>
                <a:spcPts val="600"/>
              </a:spcAft>
            </a:pPr>
            <a:r>
              <a:rPr lang="nb-NO" dirty="0">
                <a:hlinkClick r:id="rId3"/>
              </a:rPr>
              <a:t>Programfaglærer Gøril Lunde –Bergersen forteller hvordan hun bruker temakort i sin undervisning</a:t>
            </a:r>
          </a:p>
          <a:p>
            <a:pPr>
              <a:spcAft>
                <a:spcPts val="600"/>
              </a:spcAft>
            </a:pPr>
            <a:endParaRPr lang="nb-NO" dirty="0">
              <a:hlinkClick r:id="rId3"/>
            </a:endParaRPr>
          </a:p>
          <a:p>
            <a:pPr>
              <a:spcAft>
                <a:spcPts val="600"/>
              </a:spcAft>
            </a:pPr>
            <a:endParaRPr lang="nb-NO" dirty="0">
              <a:hlinkClick r:id="rId3"/>
            </a:endParaRPr>
          </a:p>
          <a:p>
            <a:pPr marL="0" indent="0">
              <a:spcAft>
                <a:spcPts val="600"/>
              </a:spcAft>
              <a:buNone/>
            </a:pPr>
            <a:endParaRPr lang="nb-NO" dirty="0">
              <a:hlinkClick r:id="rId3"/>
            </a:endParaRPr>
          </a:p>
        </p:txBody>
      </p:sp>
      <p:pic>
        <p:nvPicPr>
          <p:cNvPr id="7" name="Media på Internett 6" title="Gøril Lunde-Bergersen">
            <a:hlinkClick r:id="" action="ppaction://media"/>
            <a:extLst>
              <a:ext uri="{FF2B5EF4-FFF2-40B4-BE49-F238E27FC236}">
                <a16:creationId xmlns:a16="http://schemas.microsoft.com/office/drawing/2014/main" id="{01E81675-511B-9F90-78F5-0D0132138B11}"/>
              </a:ext>
            </a:extLst>
          </p:cNvPr>
          <p:cNvPicPr>
            <a:picLocks noRot="1" noChangeAspect="1"/>
          </p:cNvPicPr>
          <p:nvPr>
            <a:videoFile r:link="rId1"/>
          </p:nvPr>
        </p:nvPicPr>
        <p:blipFill>
          <a:blip r:embed="rId4"/>
          <a:stretch>
            <a:fillRect/>
          </a:stretch>
        </p:blipFill>
        <p:spPr>
          <a:xfrm>
            <a:off x="753693" y="2627074"/>
            <a:ext cx="5184648" cy="2929326"/>
          </a:xfrm>
          <a:prstGeom prst="rect">
            <a:avLst/>
          </a:prstGeom>
          <a:noFill/>
        </p:spPr>
      </p:pic>
    </p:spTree>
    <p:extLst>
      <p:ext uri="{BB962C8B-B14F-4D97-AF65-F5344CB8AC3E}">
        <p14:creationId xmlns:p14="http://schemas.microsoft.com/office/powerpoint/2010/main" val="34575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700B8F-A242-E728-5BE8-DED66856FDB5}"/>
              </a:ext>
            </a:extLst>
          </p:cNvPr>
          <p:cNvSpPr>
            <a:spLocks noGrp="1"/>
          </p:cNvSpPr>
          <p:nvPr>
            <p:ph idx="13"/>
          </p:nvPr>
        </p:nvSpPr>
        <p:spPr>
          <a:xfrm>
            <a:off x="6254893" y="2583181"/>
            <a:ext cx="5184648" cy="3485110"/>
          </a:xfrm>
        </p:spPr>
        <p:txBody>
          <a:bodyPr>
            <a:normAutofit/>
          </a:bodyPr>
          <a:lstStyle/>
          <a:p>
            <a:pPr>
              <a:spcAft>
                <a:spcPts val="600"/>
              </a:spcAft>
            </a:pPr>
            <a:r>
              <a:rPr lang="nb-NO" dirty="0"/>
              <a:t>Janne og Helle beskriver samarbeid mellom faglærere ved Orkdal vgs</a:t>
            </a:r>
          </a:p>
        </p:txBody>
      </p:sp>
      <p:pic>
        <p:nvPicPr>
          <p:cNvPr id="6" name="Media på Internett 5" title="Samarbeid mellom faglærere">
            <a:hlinkClick r:id="" action="ppaction://media"/>
            <a:extLst>
              <a:ext uri="{FF2B5EF4-FFF2-40B4-BE49-F238E27FC236}">
                <a16:creationId xmlns:a16="http://schemas.microsoft.com/office/drawing/2014/main" id="{CE37F411-DD26-CBD8-9B4F-5EDF1BBA5523}"/>
              </a:ext>
            </a:extLst>
          </p:cNvPr>
          <p:cNvPicPr>
            <a:picLocks noRot="1" noChangeAspect="1"/>
          </p:cNvPicPr>
          <p:nvPr>
            <a:videoFile r:link="rId1"/>
          </p:nvPr>
        </p:nvPicPr>
        <p:blipFill>
          <a:blip r:embed="rId3"/>
          <a:stretch>
            <a:fillRect/>
          </a:stretch>
        </p:blipFill>
        <p:spPr>
          <a:xfrm>
            <a:off x="753693" y="2861073"/>
            <a:ext cx="5184648" cy="2929326"/>
          </a:xfrm>
          <a:prstGeom prst="rect">
            <a:avLst/>
          </a:prstGeom>
          <a:noFill/>
        </p:spPr>
      </p:pic>
      <p:sp>
        <p:nvSpPr>
          <p:cNvPr id="2" name="Title 1">
            <a:extLst>
              <a:ext uri="{FF2B5EF4-FFF2-40B4-BE49-F238E27FC236}">
                <a16:creationId xmlns:a16="http://schemas.microsoft.com/office/drawing/2014/main" id="{11D16F83-8428-67A9-A47A-52E94FD3BABA}"/>
              </a:ext>
            </a:extLst>
          </p:cNvPr>
          <p:cNvSpPr>
            <a:spLocks noGrp="1"/>
          </p:cNvSpPr>
          <p:nvPr>
            <p:ph type="title"/>
          </p:nvPr>
        </p:nvSpPr>
        <p:spPr>
          <a:xfrm>
            <a:off x="753693" y="326129"/>
            <a:ext cx="9601200" cy="1107996"/>
          </a:xfrm>
        </p:spPr>
        <p:txBody>
          <a:bodyPr anchor="ctr">
            <a:normAutofit/>
          </a:bodyPr>
          <a:lstStyle/>
          <a:p>
            <a:r>
              <a:rPr lang="nb-NO" dirty="0"/>
              <a:t>Video: Språk og fag hånd i hånd ved orkdal vgs</a:t>
            </a:r>
          </a:p>
        </p:txBody>
      </p:sp>
    </p:spTree>
    <p:extLst>
      <p:ext uri="{BB962C8B-B14F-4D97-AF65-F5344CB8AC3E}">
        <p14:creationId xmlns:p14="http://schemas.microsoft.com/office/powerpoint/2010/main" val="420898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361D0F4-3C8E-D0F3-2C72-7CB49AC32D46}"/>
              </a:ext>
            </a:extLst>
          </p:cNvPr>
          <p:cNvSpPr>
            <a:spLocks noGrp="1"/>
          </p:cNvSpPr>
          <p:nvPr>
            <p:ph type="title"/>
          </p:nvPr>
        </p:nvSpPr>
        <p:spPr>
          <a:xfrm>
            <a:off x="753693" y="326129"/>
            <a:ext cx="9601200" cy="1107996"/>
          </a:xfrm>
        </p:spPr>
        <p:txBody>
          <a:bodyPr/>
          <a:lstStyle/>
          <a:p>
            <a:r>
              <a:rPr lang="en-US" dirty="0"/>
              <a:t>Video: Bruk av </a:t>
            </a:r>
            <a:r>
              <a:rPr lang="en-US" dirty="0" err="1"/>
              <a:t>temakort</a:t>
            </a:r>
            <a:r>
              <a:rPr lang="en-US" dirty="0"/>
              <a:t> </a:t>
            </a:r>
            <a:r>
              <a:rPr lang="en-US" dirty="0" err="1"/>
              <a:t>ved</a:t>
            </a:r>
            <a:r>
              <a:rPr lang="en-US" dirty="0"/>
              <a:t> Orkdal vgs </a:t>
            </a:r>
          </a:p>
        </p:txBody>
      </p:sp>
      <p:sp>
        <p:nvSpPr>
          <p:cNvPr id="12" name="Content Placeholder 2">
            <a:extLst>
              <a:ext uri="{FF2B5EF4-FFF2-40B4-BE49-F238E27FC236}">
                <a16:creationId xmlns:a16="http://schemas.microsoft.com/office/drawing/2014/main" id="{CFE37F65-D9F9-76D7-3CE8-7BAC495ADF4A}"/>
              </a:ext>
            </a:extLst>
          </p:cNvPr>
          <p:cNvSpPr>
            <a:spLocks noGrp="1"/>
          </p:cNvSpPr>
          <p:nvPr>
            <p:ph idx="1"/>
          </p:nvPr>
        </p:nvSpPr>
        <p:spPr>
          <a:xfrm>
            <a:off x="6254893" y="2115183"/>
            <a:ext cx="5184648" cy="3953108"/>
          </a:xfrm>
        </p:spPr>
        <p:txBody>
          <a:bodyPr/>
          <a:lstStyle/>
          <a:p>
            <a:r>
              <a:rPr lang="en-US" dirty="0" err="1"/>
              <a:t>Lærer</a:t>
            </a:r>
            <a:r>
              <a:rPr lang="en-US" dirty="0"/>
              <a:t> Helle og Janne </a:t>
            </a:r>
          </a:p>
        </p:txBody>
      </p:sp>
      <p:pic>
        <p:nvPicPr>
          <p:cNvPr id="5" name="Media på Internett 4" title="Temakort ved Orkdal videregående">
            <a:hlinkClick r:id="" action="ppaction://media"/>
            <a:extLst>
              <a:ext uri="{FF2B5EF4-FFF2-40B4-BE49-F238E27FC236}">
                <a16:creationId xmlns:a16="http://schemas.microsoft.com/office/drawing/2014/main" id="{46AD381C-355A-391A-66EF-7615E57532EB}"/>
              </a:ext>
            </a:extLst>
          </p:cNvPr>
          <p:cNvPicPr>
            <a:picLocks noGrp="1" noRot="1" noChangeAspect="1"/>
          </p:cNvPicPr>
          <p:nvPr>
            <p:ph idx="13"/>
            <a:videoFile r:link="rId1"/>
          </p:nvPr>
        </p:nvPicPr>
        <p:blipFill>
          <a:blip r:embed="rId3"/>
          <a:stretch>
            <a:fillRect/>
          </a:stretch>
        </p:blipFill>
        <p:spPr>
          <a:xfrm>
            <a:off x="753693" y="2627074"/>
            <a:ext cx="5184648" cy="2929326"/>
          </a:xfrm>
          <a:prstGeom prst="rect">
            <a:avLst/>
          </a:prstGeom>
          <a:noFill/>
        </p:spPr>
      </p:pic>
    </p:spTree>
    <p:extLst>
      <p:ext uri="{BB962C8B-B14F-4D97-AF65-F5344CB8AC3E}">
        <p14:creationId xmlns:p14="http://schemas.microsoft.com/office/powerpoint/2010/main" val="54285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C57F3F-F160-4F64-BD73-1A6867D665E5}"/>
              </a:ext>
            </a:extLst>
          </p:cNvPr>
          <p:cNvSpPr>
            <a:spLocks noGrp="1"/>
          </p:cNvSpPr>
          <p:nvPr>
            <p:ph type="title"/>
          </p:nvPr>
        </p:nvSpPr>
        <p:spPr>
          <a:xfrm>
            <a:off x="225287" y="136525"/>
            <a:ext cx="11128513" cy="1554163"/>
          </a:xfrm>
        </p:spPr>
        <p:txBody>
          <a:bodyPr anchor="ctr">
            <a:normAutofit/>
          </a:bodyPr>
          <a:lstStyle/>
          <a:p>
            <a:r>
              <a:rPr lang="nb-NO" sz="4800">
                <a:solidFill>
                  <a:srgbClr val="000000"/>
                </a:solidFill>
              </a:rPr>
              <a:t>Iscenesettelse av temakort</a:t>
            </a:r>
            <a:br>
              <a:rPr lang="nb-NO" sz="1800">
                <a:solidFill>
                  <a:srgbClr val="000000"/>
                </a:solidFill>
              </a:rPr>
            </a:br>
            <a:endParaRPr lang="nb-NO"/>
          </a:p>
        </p:txBody>
      </p:sp>
      <p:sp>
        <p:nvSpPr>
          <p:cNvPr id="3" name="Undertittel 2">
            <a:extLst>
              <a:ext uri="{FF2B5EF4-FFF2-40B4-BE49-F238E27FC236}">
                <a16:creationId xmlns:a16="http://schemas.microsoft.com/office/drawing/2014/main" id="{FA1B6E8D-2C4B-4EB9-9803-1FB2D5D79C51}"/>
              </a:ext>
            </a:extLst>
          </p:cNvPr>
          <p:cNvSpPr>
            <a:spLocks noGrp="1"/>
          </p:cNvSpPr>
          <p:nvPr>
            <p:ph sz="half" idx="1"/>
          </p:nvPr>
        </p:nvSpPr>
        <p:spPr>
          <a:xfrm>
            <a:off x="159027" y="1431370"/>
            <a:ext cx="7036903" cy="4351338"/>
          </a:xfrm>
        </p:spPr>
        <p:txBody>
          <a:bodyPr>
            <a:normAutofit/>
          </a:bodyPr>
          <a:lstStyle/>
          <a:p>
            <a:pPr marL="342900" indent="-342900">
              <a:buFont typeface="Arial" panose="020B0604020202020204" pitchFamily="34" charset="0"/>
              <a:buChar char="•"/>
            </a:pPr>
            <a:r>
              <a:rPr lang="nb-NO" dirty="0"/>
              <a:t>«Pakk ut» litt og litt og gi det verdi</a:t>
            </a:r>
          </a:p>
          <a:p>
            <a:pPr marL="342900" indent="-342900">
              <a:buFont typeface="Arial" panose="020B0604020202020204" pitchFamily="34" charset="0"/>
              <a:buChar char="•"/>
            </a:pPr>
            <a:r>
              <a:rPr lang="nb-NO" dirty="0"/>
              <a:t>Del ut ett og ett og gi det verdi</a:t>
            </a:r>
          </a:p>
          <a:p>
            <a:pPr marL="342900" indent="-342900">
              <a:buFont typeface="Arial" panose="020B0604020202020204" pitchFamily="34" charset="0"/>
              <a:buChar char="•"/>
            </a:pPr>
            <a:r>
              <a:rPr lang="nb-NO" dirty="0"/>
              <a:t>Les det høyt</a:t>
            </a:r>
          </a:p>
          <a:p>
            <a:pPr marL="342900" indent="-342900">
              <a:buFont typeface="Arial" panose="020B0604020202020204" pitchFamily="34" charset="0"/>
              <a:buChar char="•"/>
            </a:pPr>
            <a:r>
              <a:rPr lang="nb-NO" dirty="0"/>
              <a:t>Modeller bruk og samarbeid</a:t>
            </a:r>
          </a:p>
          <a:p>
            <a:pPr marL="342900" indent="-342900">
              <a:buFont typeface="Arial" panose="020B0604020202020204" pitchFamily="34" charset="0"/>
              <a:buChar char="•"/>
            </a:pPr>
            <a:r>
              <a:rPr lang="nb-NO" dirty="0"/>
              <a:t>Snakk strategier; differensiering</a:t>
            </a:r>
          </a:p>
          <a:p>
            <a:pPr marL="342900" indent="-342900">
              <a:buFont typeface="Arial" panose="020B0604020202020204" pitchFamily="34" charset="0"/>
              <a:buChar char="•"/>
            </a:pPr>
            <a:r>
              <a:rPr lang="nb-NO" dirty="0"/>
              <a:t>Oppfordre til å lese med penn- alene først</a:t>
            </a:r>
          </a:p>
          <a:p>
            <a:pPr marL="342900" indent="-342900">
              <a:buFont typeface="Arial" panose="020B0604020202020204" pitchFamily="34" charset="0"/>
              <a:buChar char="•"/>
            </a:pPr>
            <a:r>
              <a:rPr lang="nb-NO" dirty="0"/>
              <a:t>Lag «gjøringer» der de har behov for temakortet</a:t>
            </a:r>
          </a:p>
          <a:p>
            <a:pPr marL="342900" indent="-342900">
              <a:buFont typeface="Arial" panose="020B0604020202020204" pitchFamily="34" charset="0"/>
              <a:buChar char="•"/>
            </a:pPr>
            <a:r>
              <a:rPr lang="nb-NO" dirty="0"/>
              <a:t>Hent det opp igjen</a:t>
            </a:r>
          </a:p>
          <a:p>
            <a:pPr marL="342900" indent="-342900">
              <a:buFont typeface="Arial" panose="020B0604020202020204" pitchFamily="34" charset="0"/>
              <a:buChar char="•"/>
            </a:pPr>
            <a:endParaRPr lang="nb-NO" dirty="0"/>
          </a:p>
          <a:p>
            <a:pPr marL="0" indent="0">
              <a:buNone/>
            </a:pPr>
            <a:endParaRPr lang="nb-NO" dirty="0"/>
          </a:p>
          <a:p>
            <a:endParaRPr lang="nb-NO" b="1" dirty="0"/>
          </a:p>
        </p:txBody>
      </p:sp>
      <p:pic>
        <p:nvPicPr>
          <p:cNvPr id="6" name="Bilde 5">
            <a:extLst>
              <a:ext uri="{FF2B5EF4-FFF2-40B4-BE49-F238E27FC236}">
                <a16:creationId xmlns:a16="http://schemas.microsoft.com/office/drawing/2014/main" id="{B6A54167-1DD9-348C-D1EB-5ED298E92C80}"/>
              </a:ext>
            </a:extLst>
          </p:cNvPr>
          <p:cNvPicPr>
            <a:picLocks noChangeAspect="1"/>
          </p:cNvPicPr>
          <p:nvPr/>
        </p:nvPicPr>
        <p:blipFill>
          <a:blip r:embed="rId3"/>
          <a:stretch>
            <a:fillRect/>
          </a:stretch>
        </p:blipFill>
        <p:spPr>
          <a:xfrm>
            <a:off x="7195930" y="1194323"/>
            <a:ext cx="4879519" cy="2829195"/>
          </a:xfrm>
          <a:prstGeom prst="rect">
            <a:avLst/>
          </a:prstGeom>
        </p:spPr>
      </p:pic>
    </p:spTree>
    <p:extLst>
      <p:ext uri="{BB962C8B-B14F-4D97-AF65-F5344CB8AC3E}">
        <p14:creationId xmlns:p14="http://schemas.microsoft.com/office/powerpoint/2010/main" val="3275567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3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avrundede hjørner 1">
            <a:extLst>
              <a:ext uri="{FF2B5EF4-FFF2-40B4-BE49-F238E27FC236}">
                <a16:creationId xmlns:a16="http://schemas.microsoft.com/office/drawing/2014/main" id="{45913948-5874-3C7F-E329-B0D25C0BC54D}"/>
              </a:ext>
            </a:extLst>
          </p:cNvPr>
          <p:cNvSpPr/>
          <p:nvPr/>
        </p:nvSpPr>
        <p:spPr>
          <a:xfrm>
            <a:off x="360680" y="762000"/>
            <a:ext cx="5537200" cy="503936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ktangel: avrundede hjørner 2">
            <a:extLst>
              <a:ext uri="{FF2B5EF4-FFF2-40B4-BE49-F238E27FC236}">
                <a16:creationId xmlns:a16="http://schemas.microsoft.com/office/drawing/2014/main" id="{B93E6CB6-8645-D89A-566C-188E4A1E7146}"/>
              </a:ext>
            </a:extLst>
          </p:cNvPr>
          <p:cNvSpPr/>
          <p:nvPr/>
        </p:nvSpPr>
        <p:spPr>
          <a:xfrm>
            <a:off x="6451600" y="762000"/>
            <a:ext cx="5537200" cy="503936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highlight>
                <a:srgbClr val="00FF00"/>
              </a:highlight>
              <a:uLnTx/>
              <a:uFillTx/>
              <a:latin typeface="Calibri" panose="020F0502020204030204"/>
              <a:ea typeface="+mn-ea"/>
              <a:cs typeface="+mn-cs"/>
            </a:endParaRPr>
          </a:p>
        </p:txBody>
      </p:sp>
      <p:sp>
        <p:nvSpPr>
          <p:cNvPr id="4" name="TekstSylinder 3">
            <a:extLst>
              <a:ext uri="{FF2B5EF4-FFF2-40B4-BE49-F238E27FC236}">
                <a16:creationId xmlns:a16="http://schemas.microsoft.com/office/drawing/2014/main" id="{AAC5A1A7-01C6-3BA4-60D6-6253EFD66C9C}"/>
              </a:ext>
            </a:extLst>
          </p:cNvPr>
          <p:cNvSpPr txBox="1"/>
          <p:nvPr/>
        </p:nvSpPr>
        <p:spPr>
          <a:xfrm>
            <a:off x="548640" y="1036320"/>
            <a:ext cx="479552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Gibbons 2016: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Støtten eller </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stillaseringen</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 er en særlig form for hjelp hvis mål er å gi elevene </a:t>
            </a:r>
            <a:r>
              <a:rPr kumimoji="0" lang="nb-NO" sz="2800" b="1" i="1" u="none" strike="noStrike" kern="1200" cap="none" spc="0" normalizeH="0" baseline="0" noProof="0" dirty="0">
                <a:ln>
                  <a:noFill/>
                </a:ln>
                <a:solidFill>
                  <a:prstClr val="black"/>
                </a:solidFill>
                <a:effectLst/>
                <a:uLnTx/>
                <a:uFillTx/>
                <a:latin typeface="Calibri" panose="020F0502020204030204"/>
                <a:ea typeface="+mn-ea"/>
                <a:cs typeface="+mn-cs"/>
              </a:rPr>
              <a:t>tilgang </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til læring. Vi skal stille høye forventninger til elevene og utarbeide adekvat støtte uten å redusere det faglige innholdet. </a:t>
            </a:r>
          </a:p>
        </p:txBody>
      </p:sp>
      <p:sp>
        <p:nvSpPr>
          <p:cNvPr id="5" name="TekstSylinder 4">
            <a:extLst>
              <a:ext uri="{FF2B5EF4-FFF2-40B4-BE49-F238E27FC236}">
                <a16:creationId xmlns:a16="http://schemas.microsoft.com/office/drawing/2014/main" id="{8F004AA5-ADE9-6BC6-C692-6FE3DD1A9FF0}"/>
              </a:ext>
            </a:extLst>
          </p:cNvPr>
          <p:cNvSpPr txBox="1"/>
          <p:nvPr/>
        </p:nvSpPr>
        <p:spPr>
          <a:xfrm>
            <a:off x="6553200" y="1036320"/>
            <a:ext cx="509016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Fjørtoft 2009: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Selv tilsynelatende enkle oppgaver kan inneholde krevende utfordringer. Alt som krever mer enn én enkelthandling, er et prosjekt. Hva er til enhver tid neste skritt i læringen? Når vi bygger opp under denne prosessen, stillasbygger vi.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22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C57F3F-F160-4F64-BD73-1A6867D665E5}"/>
              </a:ext>
            </a:extLst>
          </p:cNvPr>
          <p:cNvSpPr>
            <a:spLocks noGrp="1"/>
          </p:cNvSpPr>
          <p:nvPr>
            <p:ph type="title"/>
          </p:nvPr>
        </p:nvSpPr>
        <p:spPr>
          <a:xfrm>
            <a:off x="225287" y="136525"/>
            <a:ext cx="11128513" cy="1554163"/>
          </a:xfrm>
        </p:spPr>
        <p:txBody>
          <a:bodyPr anchor="ctr">
            <a:normAutofit/>
          </a:bodyPr>
          <a:lstStyle/>
          <a:p>
            <a:r>
              <a:rPr lang="nb-NO" sz="4800">
                <a:solidFill>
                  <a:srgbClr val="000000"/>
                </a:solidFill>
              </a:rPr>
              <a:t>Temakort</a:t>
            </a:r>
            <a:br>
              <a:rPr lang="nb-NO" sz="1800">
                <a:solidFill>
                  <a:srgbClr val="000000"/>
                </a:solidFill>
              </a:rPr>
            </a:br>
            <a:endParaRPr lang="nb-NO"/>
          </a:p>
        </p:txBody>
      </p:sp>
      <p:pic>
        <p:nvPicPr>
          <p:cNvPr id="6" name="Bilde 5">
            <a:extLst>
              <a:ext uri="{FF2B5EF4-FFF2-40B4-BE49-F238E27FC236}">
                <a16:creationId xmlns:a16="http://schemas.microsoft.com/office/drawing/2014/main" id="{B6A54167-1DD9-348C-D1EB-5ED298E92C80}"/>
              </a:ext>
            </a:extLst>
          </p:cNvPr>
          <p:cNvPicPr>
            <a:picLocks noChangeAspect="1"/>
          </p:cNvPicPr>
          <p:nvPr/>
        </p:nvPicPr>
        <p:blipFill>
          <a:blip r:embed="rId3"/>
          <a:stretch>
            <a:fillRect/>
          </a:stretch>
        </p:blipFill>
        <p:spPr>
          <a:xfrm>
            <a:off x="225287" y="1211702"/>
            <a:ext cx="7526793" cy="4364112"/>
          </a:xfrm>
          <a:prstGeom prst="rect">
            <a:avLst/>
          </a:prstGeom>
        </p:spPr>
      </p:pic>
      <p:sp>
        <p:nvSpPr>
          <p:cNvPr id="10" name="Pil: høyre 9">
            <a:extLst>
              <a:ext uri="{FF2B5EF4-FFF2-40B4-BE49-F238E27FC236}">
                <a16:creationId xmlns:a16="http://schemas.microsoft.com/office/drawing/2014/main" id="{3A725A82-429C-1D88-9BE9-5255C74331A6}"/>
              </a:ext>
            </a:extLst>
          </p:cNvPr>
          <p:cNvSpPr/>
          <p:nvPr/>
        </p:nvSpPr>
        <p:spPr>
          <a:xfrm>
            <a:off x="7864001" y="4185920"/>
            <a:ext cx="1371600" cy="4673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høyre 10">
            <a:extLst>
              <a:ext uri="{FF2B5EF4-FFF2-40B4-BE49-F238E27FC236}">
                <a16:creationId xmlns:a16="http://schemas.microsoft.com/office/drawing/2014/main" id="{5E7F1A07-24EB-7CA5-26AB-7FAA29BC57A5}"/>
              </a:ext>
            </a:extLst>
          </p:cNvPr>
          <p:cNvSpPr/>
          <p:nvPr/>
        </p:nvSpPr>
        <p:spPr>
          <a:xfrm>
            <a:off x="7864001" y="1507649"/>
            <a:ext cx="1371600" cy="4673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il: høyre 11">
            <a:extLst>
              <a:ext uri="{FF2B5EF4-FFF2-40B4-BE49-F238E27FC236}">
                <a16:creationId xmlns:a16="http://schemas.microsoft.com/office/drawing/2014/main" id="{9C92A7C2-C58A-0567-B19D-1E7905EA174E}"/>
              </a:ext>
            </a:extLst>
          </p:cNvPr>
          <p:cNvSpPr/>
          <p:nvPr/>
        </p:nvSpPr>
        <p:spPr>
          <a:xfrm rot="2418053">
            <a:off x="1117600" y="5551203"/>
            <a:ext cx="802640" cy="3923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1041A1C5-17F1-450E-FC04-8284BD60B81C}"/>
              </a:ext>
            </a:extLst>
          </p:cNvPr>
          <p:cNvSpPr txBox="1"/>
          <p:nvPr/>
        </p:nvSpPr>
        <p:spPr>
          <a:xfrm>
            <a:off x="9231532" y="1324769"/>
            <a:ext cx="2604868" cy="1200329"/>
          </a:xfrm>
          <a:prstGeom prst="rect">
            <a:avLst/>
          </a:prstGeom>
          <a:solidFill>
            <a:schemeClr val="tx1"/>
          </a:solidFill>
        </p:spPr>
        <p:txBody>
          <a:bodyPr wrap="square" rtlCol="0">
            <a:spAutoFit/>
          </a:bodyPr>
          <a:lstStyle/>
          <a:p>
            <a:r>
              <a:rPr lang="nb-NO" dirty="0">
                <a:solidFill>
                  <a:schemeClr val="bg1"/>
                </a:solidFill>
              </a:rPr>
              <a:t>Fagbegrepene fremheves. Viktig for hele den heterogene gruppen.</a:t>
            </a:r>
          </a:p>
        </p:txBody>
      </p:sp>
      <p:sp>
        <p:nvSpPr>
          <p:cNvPr id="14" name="TekstSylinder 13">
            <a:extLst>
              <a:ext uri="{FF2B5EF4-FFF2-40B4-BE49-F238E27FC236}">
                <a16:creationId xmlns:a16="http://schemas.microsoft.com/office/drawing/2014/main" id="{F2356040-D8C1-60C1-24A2-A8D67BD715BE}"/>
              </a:ext>
            </a:extLst>
          </p:cNvPr>
          <p:cNvSpPr txBox="1"/>
          <p:nvPr/>
        </p:nvSpPr>
        <p:spPr>
          <a:xfrm>
            <a:off x="9322768" y="4185920"/>
            <a:ext cx="2713722" cy="923330"/>
          </a:xfrm>
          <a:prstGeom prst="rect">
            <a:avLst/>
          </a:prstGeom>
          <a:solidFill>
            <a:schemeClr val="tx1"/>
          </a:solidFill>
        </p:spPr>
        <p:txBody>
          <a:bodyPr wrap="square" rtlCol="0">
            <a:spAutoFit/>
          </a:bodyPr>
          <a:lstStyle/>
          <a:p>
            <a:r>
              <a:rPr lang="nb-NO" dirty="0">
                <a:solidFill>
                  <a:schemeClr val="bg1"/>
                </a:solidFill>
              </a:rPr>
              <a:t>Farge markerer setninger som er litt vanskeligere. </a:t>
            </a:r>
          </a:p>
        </p:txBody>
      </p:sp>
      <p:sp>
        <p:nvSpPr>
          <p:cNvPr id="15" name="TekstSylinder 14">
            <a:extLst>
              <a:ext uri="{FF2B5EF4-FFF2-40B4-BE49-F238E27FC236}">
                <a16:creationId xmlns:a16="http://schemas.microsoft.com/office/drawing/2014/main" id="{F3103DB7-28EC-AE75-388D-C580A759E7C9}"/>
              </a:ext>
            </a:extLst>
          </p:cNvPr>
          <p:cNvSpPr txBox="1"/>
          <p:nvPr/>
        </p:nvSpPr>
        <p:spPr>
          <a:xfrm>
            <a:off x="1951892" y="5781850"/>
            <a:ext cx="2620107" cy="923330"/>
          </a:xfrm>
          <a:prstGeom prst="rect">
            <a:avLst/>
          </a:prstGeom>
          <a:solidFill>
            <a:schemeClr val="tx1"/>
          </a:solidFill>
        </p:spPr>
        <p:txBody>
          <a:bodyPr wrap="square" rtlCol="0">
            <a:spAutoFit/>
          </a:bodyPr>
          <a:lstStyle/>
          <a:p>
            <a:r>
              <a:rPr lang="nb-NO" dirty="0">
                <a:solidFill>
                  <a:schemeClr val="bg1"/>
                </a:solidFill>
              </a:rPr>
              <a:t>Viktige fagbegreper er markert for å se eksempler i fagtekst. </a:t>
            </a:r>
          </a:p>
        </p:txBody>
      </p:sp>
      <p:sp>
        <p:nvSpPr>
          <p:cNvPr id="16" name="Pil: høyre 15">
            <a:extLst>
              <a:ext uri="{FF2B5EF4-FFF2-40B4-BE49-F238E27FC236}">
                <a16:creationId xmlns:a16="http://schemas.microsoft.com/office/drawing/2014/main" id="{B2A1FA27-ECD6-3ABB-0CC8-0649BABF92DE}"/>
              </a:ext>
            </a:extLst>
          </p:cNvPr>
          <p:cNvSpPr/>
          <p:nvPr/>
        </p:nvSpPr>
        <p:spPr>
          <a:xfrm rot="20028334">
            <a:off x="3200399" y="641324"/>
            <a:ext cx="1371600" cy="4673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2BC46D86-EBA0-7561-8047-B307A8D9B008}"/>
              </a:ext>
            </a:extLst>
          </p:cNvPr>
          <p:cNvSpPr txBox="1"/>
          <p:nvPr/>
        </p:nvSpPr>
        <p:spPr>
          <a:xfrm>
            <a:off x="4604719" y="233679"/>
            <a:ext cx="2635836" cy="646331"/>
          </a:xfrm>
          <a:prstGeom prst="rect">
            <a:avLst/>
          </a:prstGeom>
          <a:solidFill>
            <a:schemeClr val="tx1"/>
          </a:solidFill>
        </p:spPr>
        <p:txBody>
          <a:bodyPr wrap="square" rtlCol="0">
            <a:spAutoFit/>
          </a:bodyPr>
          <a:lstStyle/>
          <a:p>
            <a:r>
              <a:rPr lang="nb-NO">
                <a:solidFill>
                  <a:schemeClr val="bg1"/>
                </a:solidFill>
              </a:rPr>
              <a:t>Tema + kompetansemål</a:t>
            </a:r>
          </a:p>
        </p:txBody>
      </p:sp>
      <p:sp>
        <p:nvSpPr>
          <p:cNvPr id="18" name="TekstSylinder 17">
            <a:extLst>
              <a:ext uri="{FF2B5EF4-FFF2-40B4-BE49-F238E27FC236}">
                <a16:creationId xmlns:a16="http://schemas.microsoft.com/office/drawing/2014/main" id="{0A6421BB-4D0E-4C29-110F-C4F073ED45C3}"/>
              </a:ext>
            </a:extLst>
          </p:cNvPr>
          <p:cNvSpPr txBox="1"/>
          <p:nvPr/>
        </p:nvSpPr>
        <p:spPr>
          <a:xfrm>
            <a:off x="7772765" y="5747600"/>
            <a:ext cx="4063635" cy="923330"/>
          </a:xfrm>
          <a:prstGeom prst="rect">
            <a:avLst/>
          </a:prstGeom>
          <a:solidFill>
            <a:schemeClr val="tx1"/>
          </a:solidFill>
        </p:spPr>
        <p:txBody>
          <a:bodyPr wrap="square" rtlCol="0">
            <a:spAutoFit/>
          </a:bodyPr>
          <a:lstStyle/>
          <a:p>
            <a:r>
              <a:rPr lang="nb-NO" dirty="0">
                <a:solidFill>
                  <a:schemeClr val="bg1"/>
                </a:solidFill>
              </a:rPr>
              <a:t>Kilder bak på kortet hvis utgangspunktet er lærebok eller nettsider.</a:t>
            </a:r>
          </a:p>
        </p:txBody>
      </p:sp>
    </p:spTree>
    <p:extLst>
      <p:ext uri="{BB962C8B-B14F-4D97-AF65-F5344CB8AC3E}">
        <p14:creationId xmlns:p14="http://schemas.microsoft.com/office/powerpoint/2010/main" val="209124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9604E8-AF63-3583-D035-CAAB5F3548B8}"/>
              </a:ext>
            </a:extLst>
          </p:cNvPr>
          <p:cNvSpPr>
            <a:spLocks noGrp="1"/>
          </p:cNvSpPr>
          <p:nvPr>
            <p:ph type="ctrTitle"/>
          </p:nvPr>
        </p:nvSpPr>
        <p:spPr/>
        <p:txBody>
          <a:bodyPr/>
          <a:lstStyle/>
          <a:p>
            <a:r>
              <a:rPr lang="nb-NO" dirty="0"/>
              <a:t>Naturfag</a:t>
            </a:r>
          </a:p>
        </p:txBody>
      </p:sp>
      <p:sp>
        <p:nvSpPr>
          <p:cNvPr id="3" name="Undertittel 2">
            <a:extLst>
              <a:ext uri="{FF2B5EF4-FFF2-40B4-BE49-F238E27FC236}">
                <a16:creationId xmlns:a16="http://schemas.microsoft.com/office/drawing/2014/main" id="{1EBCC76D-62F4-670C-D3A8-4E88EB8B03BB}"/>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5603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E835211-B978-4EC6-8647-D60B3705F05E}"/>
              </a:ext>
            </a:extLst>
          </p:cNvPr>
          <p:cNvSpPr>
            <a:spLocks noGrp="1"/>
          </p:cNvSpPr>
          <p:nvPr>
            <p:ph type="body" idx="1"/>
          </p:nvPr>
        </p:nvSpPr>
        <p:spPr>
          <a:xfrm>
            <a:off x="859860" y="855293"/>
            <a:ext cx="10472279" cy="4508335"/>
          </a:xfrm>
        </p:spPr>
        <p:txBody>
          <a:bodyPr/>
          <a:lstStyle/>
          <a:p>
            <a:pPr>
              <a:lnSpc>
                <a:spcPct val="150000"/>
              </a:lnSpc>
            </a:pPr>
            <a:r>
              <a:rPr lang="nb-NO" sz="2400"/>
              <a:t> </a:t>
            </a:r>
            <a:endParaRPr lang="nb-NO"/>
          </a:p>
        </p:txBody>
      </p:sp>
      <p:sp>
        <p:nvSpPr>
          <p:cNvPr id="4" name="Plassholder for dato 3">
            <a:extLst>
              <a:ext uri="{FF2B5EF4-FFF2-40B4-BE49-F238E27FC236}">
                <a16:creationId xmlns:a16="http://schemas.microsoft.com/office/drawing/2014/main" id="{FE9B35CF-EF0C-42EB-9029-D2B714488C13}"/>
              </a:ext>
            </a:extLst>
          </p:cNvPr>
          <p:cNvSpPr>
            <a:spLocks noGrp="1"/>
          </p:cNvSpPr>
          <p:nvPr>
            <p:ph type="dt" sz="half" idx="10"/>
          </p:nvPr>
        </p:nvSpPr>
        <p:spPr/>
        <p:txBody>
          <a:bodyPr/>
          <a:lstStyle/>
          <a:p>
            <a:fld id="{F1D96032-D5D8-4BAE-A635-D8B740AFB747}" type="datetimeyyyy">
              <a:rPr lang="nb-NO" smtClean="0"/>
              <a:t>2024</a:t>
            </a:fld>
            <a:endParaRPr lang="nb-NO"/>
          </a:p>
        </p:txBody>
      </p:sp>
      <p:sp>
        <p:nvSpPr>
          <p:cNvPr id="5" name="Plassholder for lysbildenummer 4">
            <a:extLst>
              <a:ext uri="{FF2B5EF4-FFF2-40B4-BE49-F238E27FC236}">
                <a16:creationId xmlns:a16="http://schemas.microsoft.com/office/drawing/2014/main" id="{102B48BB-DE27-4178-BFB4-D479E962328A}"/>
              </a:ext>
            </a:extLst>
          </p:cNvPr>
          <p:cNvSpPr>
            <a:spLocks noGrp="1"/>
          </p:cNvSpPr>
          <p:nvPr>
            <p:ph type="sldNum" sz="quarter" idx="12"/>
          </p:nvPr>
        </p:nvSpPr>
        <p:spPr/>
        <p:txBody>
          <a:bodyPr/>
          <a:lstStyle/>
          <a:p>
            <a:pPr algn="l"/>
            <a:fld id="{8ACEFDFC-287E-0A4D-81A7-6CC8C070690D}" type="slidenum">
              <a:rPr lang="nb-NO" smtClean="0"/>
              <a:pPr algn="l"/>
              <a:t>6</a:t>
            </a:fld>
            <a:endParaRPr lang="nb-NO"/>
          </a:p>
        </p:txBody>
      </p:sp>
      <p:pic>
        <p:nvPicPr>
          <p:cNvPr id="6" name="Bilde 6" descr="Et bilde som inneholder tekst&#10;&#10;Automatisk generert beskrivelse">
            <a:extLst>
              <a:ext uri="{FF2B5EF4-FFF2-40B4-BE49-F238E27FC236}">
                <a16:creationId xmlns:a16="http://schemas.microsoft.com/office/drawing/2014/main" id="{BC6EB7B8-F193-FE95-1EEF-BBF9BD00DA57}"/>
              </a:ext>
            </a:extLst>
          </p:cNvPr>
          <p:cNvPicPr>
            <a:picLocks noChangeAspect="1"/>
          </p:cNvPicPr>
          <p:nvPr/>
        </p:nvPicPr>
        <p:blipFill>
          <a:blip r:embed="rId3"/>
          <a:stretch>
            <a:fillRect/>
          </a:stretch>
        </p:blipFill>
        <p:spPr>
          <a:xfrm>
            <a:off x="669472" y="291281"/>
            <a:ext cx="10107385" cy="6566719"/>
          </a:xfrm>
          <a:prstGeom prst="rect">
            <a:avLst/>
          </a:prstGeom>
        </p:spPr>
      </p:pic>
    </p:spTree>
    <p:extLst>
      <p:ext uri="{BB962C8B-B14F-4D97-AF65-F5344CB8AC3E}">
        <p14:creationId xmlns:p14="http://schemas.microsoft.com/office/powerpoint/2010/main" val="2046793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21971C0-E6C6-3EE5-9206-41458F5C06D8}"/>
              </a:ext>
            </a:extLst>
          </p:cNvPr>
          <p:cNvSpPr>
            <a:spLocks noGrp="1"/>
          </p:cNvSpPr>
          <p:nvPr>
            <p:ph type="dt" sz="half" idx="10"/>
          </p:nvPr>
        </p:nvSpPr>
        <p:spPr/>
        <p:txBody>
          <a:bodyPr/>
          <a:lstStyle/>
          <a:p>
            <a:fld id="{FC7CF413-9DCB-4F5C-AE2E-471C75FB1A0A}" type="datetimeyyyy">
              <a:rPr lang="nb-NO" smtClean="0"/>
              <a:t>2024</a:t>
            </a:fld>
            <a:endParaRPr lang="nb-NO"/>
          </a:p>
        </p:txBody>
      </p:sp>
      <p:sp>
        <p:nvSpPr>
          <p:cNvPr id="3" name="Plassholder for lysbildenummer 2">
            <a:extLst>
              <a:ext uri="{FF2B5EF4-FFF2-40B4-BE49-F238E27FC236}">
                <a16:creationId xmlns:a16="http://schemas.microsoft.com/office/drawing/2014/main" id="{1742674D-4549-45D7-344A-EA5B9A37CC5B}"/>
              </a:ext>
            </a:extLst>
          </p:cNvPr>
          <p:cNvSpPr>
            <a:spLocks noGrp="1"/>
          </p:cNvSpPr>
          <p:nvPr>
            <p:ph type="sldNum" sz="quarter" idx="12"/>
          </p:nvPr>
        </p:nvSpPr>
        <p:spPr/>
        <p:txBody>
          <a:bodyPr/>
          <a:lstStyle/>
          <a:p>
            <a:fld id="{8ACEFDFC-287E-0A4D-81A7-6CC8C070690D}" type="slidenum">
              <a:rPr lang="nb-NO" smtClean="0"/>
              <a:t>7</a:t>
            </a:fld>
            <a:endParaRPr lang="nb-NO"/>
          </a:p>
        </p:txBody>
      </p:sp>
      <p:pic>
        <p:nvPicPr>
          <p:cNvPr id="5" name="Bilde 4">
            <a:extLst>
              <a:ext uri="{FF2B5EF4-FFF2-40B4-BE49-F238E27FC236}">
                <a16:creationId xmlns:a16="http://schemas.microsoft.com/office/drawing/2014/main" id="{B920C15D-9CBD-B4CB-5DA0-BE8DEC383A5D}"/>
              </a:ext>
            </a:extLst>
          </p:cNvPr>
          <p:cNvPicPr>
            <a:picLocks noChangeAspect="1"/>
          </p:cNvPicPr>
          <p:nvPr/>
        </p:nvPicPr>
        <p:blipFill>
          <a:blip r:embed="rId2"/>
          <a:stretch>
            <a:fillRect/>
          </a:stretch>
        </p:blipFill>
        <p:spPr>
          <a:xfrm>
            <a:off x="1157287" y="304800"/>
            <a:ext cx="9877425" cy="6248400"/>
          </a:xfrm>
          <a:prstGeom prst="rect">
            <a:avLst/>
          </a:prstGeom>
        </p:spPr>
      </p:pic>
      <p:sp>
        <p:nvSpPr>
          <p:cNvPr id="4" name="Rektangel 3">
            <a:extLst>
              <a:ext uri="{FF2B5EF4-FFF2-40B4-BE49-F238E27FC236}">
                <a16:creationId xmlns:a16="http://schemas.microsoft.com/office/drawing/2014/main" id="{DA006954-7FDC-9B8E-7811-5F5689675E2B}"/>
              </a:ext>
            </a:extLst>
          </p:cNvPr>
          <p:cNvSpPr/>
          <p:nvPr/>
        </p:nvSpPr>
        <p:spPr>
          <a:xfrm>
            <a:off x="1270861" y="3208149"/>
            <a:ext cx="4695986" cy="297992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991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03425E-42DF-25E3-9130-E1C0FBA95C44}"/>
              </a:ext>
            </a:extLst>
          </p:cNvPr>
          <p:cNvSpPr>
            <a:spLocks noGrp="1"/>
          </p:cNvSpPr>
          <p:nvPr>
            <p:ph type="ctrTitle"/>
          </p:nvPr>
        </p:nvSpPr>
        <p:spPr/>
        <p:txBody>
          <a:bodyPr/>
          <a:lstStyle/>
          <a:p>
            <a:r>
              <a:rPr lang="nb-NO" dirty="0"/>
              <a:t>Norsk</a:t>
            </a:r>
          </a:p>
        </p:txBody>
      </p:sp>
      <p:sp>
        <p:nvSpPr>
          <p:cNvPr id="3" name="Undertittel 2">
            <a:extLst>
              <a:ext uri="{FF2B5EF4-FFF2-40B4-BE49-F238E27FC236}">
                <a16:creationId xmlns:a16="http://schemas.microsoft.com/office/drawing/2014/main" id="{503DC2E2-2BD5-DF65-77E2-4A343C224237}"/>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21299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0CF6340-F82E-8149-089A-F0462E0A92B4}"/>
              </a:ext>
            </a:extLst>
          </p:cNvPr>
          <p:cNvSpPr>
            <a:spLocks noGrp="1"/>
          </p:cNvSpPr>
          <p:nvPr>
            <p:ph type="dt" sz="half" idx="10"/>
          </p:nvPr>
        </p:nvSpPr>
        <p:spPr/>
        <p:txBody>
          <a:bodyPr/>
          <a:lstStyle/>
          <a:p>
            <a:fld id="{FC7CF413-9DCB-4F5C-AE2E-471C75FB1A0A}" type="datetimeyyyy">
              <a:rPr lang="nb-NO" smtClean="0"/>
              <a:t>2024</a:t>
            </a:fld>
            <a:endParaRPr lang="nb-NO"/>
          </a:p>
        </p:txBody>
      </p:sp>
      <p:sp>
        <p:nvSpPr>
          <p:cNvPr id="3" name="Plassholder for lysbildenummer 2">
            <a:extLst>
              <a:ext uri="{FF2B5EF4-FFF2-40B4-BE49-F238E27FC236}">
                <a16:creationId xmlns:a16="http://schemas.microsoft.com/office/drawing/2014/main" id="{9A0CEE0A-C1D6-7C22-DB6E-264C4DBDD14A}"/>
              </a:ext>
            </a:extLst>
          </p:cNvPr>
          <p:cNvSpPr>
            <a:spLocks noGrp="1"/>
          </p:cNvSpPr>
          <p:nvPr>
            <p:ph type="sldNum" sz="quarter" idx="12"/>
          </p:nvPr>
        </p:nvSpPr>
        <p:spPr/>
        <p:txBody>
          <a:bodyPr/>
          <a:lstStyle/>
          <a:p>
            <a:fld id="{8ACEFDFC-287E-0A4D-81A7-6CC8C070690D}" type="slidenum">
              <a:rPr lang="nb-NO" smtClean="0"/>
              <a:t>9</a:t>
            </a:fld>
            <a:endParaRPr lang="nb-NO"/>
          </a:p>
        </p:txBody>
      </p:sp>
      <p:pic>
        <p:nvPicPr>
          <p:cNvPr id="5" name="Bilde 4">
            <a:extLst>
              <a:ext uri="{FF2B5EF4-FFF2-40B4-BE49-F238E27FC236}">
                <a16:creationId xmlns:a16="http://schemas.microsoft.com/office/drawing/2014/main" id="{F1FCA7AD-8BAE-93F1-3A3A-F290CDE3E762}"/>
              </a:ext>
            </a:extLst>
          </p:cNvPr>
          <p:cNvPicPr>
            <a:picLocks noChangeAspect="1"/>
          </p:cNvPicPr>
          <p:nvPr/>
        </p:nvPicPr>
        <p:blipFill>
          <a:blip r:embed="rId2"/>
          <a:stretch>
            <a:fillRect/>
          </a:stretch>
        </p:blipFill>
        <p:spPr>
          <a:xfrm>
            <a:off x="1366837" y="200523"/>
            <a:ext cx="9627228" cy="6107909"/>
          </a:xfrm>
          <a:prstGeom prst="rect">
            <a:avLst/>
          </a:prstGeom>
        </p:spPr>
      </p:pic>
    </p:spTree>
    <p:extLst>
      <p:ext uri="{BB962C8B-B14F-4D97-AF65-F5344CB8AC3E}">
        <p14:creationId xmlns:p14="http://schemas.microsoft.com/office/powerpoint/2010/main" val="2993030406"/>
      </p:ext>
    </p:extLst>
  </p:cSld>
  <p:clrMapOvr>
    <a:masterClrMapping/>
  </p:clrMapOvr>
</p:sld>
</file>

<file path=ppt/theme/theme1.xml><?xml version="1.0" encoding="utf-8"?>
<a:theme xmlns:a="http://schemas.openxmlformats.org/drawingml/2006/main" name="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fk_ppt_hovedlogo (1).pptx" id="{BC19AE05-638E-49C8-8B07-F5D649000AFD}" vid="{5E7EE038-3048-41D5-AC0F-0B78C8D66D8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4C1D1EECDF0E242A83BEF1D0DC67523" ma:contentTypeVersion="10" ma:contentTypeDescription="Opprett et nytt dokument." ma:contentTypeScope="" ma:versionID="1276f770f4a0d8298d1d23b6f8051b94">
  <xsd:schema xmlns:xsd="http://www.w3.org/2001/XMLSchema" xmlns:xs="http://www.w3.org/2001/XMLSchema" xmlns:p="http://schemas.microsoft.com/office/2006/metadata/properties" xmlns:ns2="710844ae-b2a4-4214-b24f-b0b8858ca061" xmlns:ns3="d8083ca1-a162-43c7-b747-b1fcf6f8f866" targetNamespace="http://schemas.microsoft.com/office/2006/metadata/properties" ma:root="true" ma:fieldsID="e26276145777979af7594743bb33e0ec" ns2:_="" ns3:_="">
    <xsd:import namespace="710844ae-b2a4-4214-b24f-b0b8858ca061"/>
    <xsd:import namespace="d8083ca1-a162-43c7-b747-b1fcf6f8f86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844ae-b2a4-4214-b24f-b0b8858ca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083ca1-a162-43c7-b747-b1fcf6f8f866"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1D2D8A-ACC8-4263-8D26-A0C72182AA17}">
  <ds:schemaRefs>
    <ds:schemaRef ds:uri="710844ae-b2a4-4214-b24f-b0b8858ca061"/>
    <ds:schemaRef ds:uri="d8083ca1-a162-43c7-b747-b1fcf6f8f8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B3FE34-D32E-411D-8F5B-11CD28B70921}">
  <ds:schemaRefs>
    <ds:schemaRef ds:uri="http://schemas.microsoft.com/sharepoint/v3/contenttype/forms"/>
  </ds:schemaRefs>
</ds:datastoreItem>
</file>

<file path=customXml/itemProps3.xml><?xml version="1.0" encoding="utf-8"?>
<ds:datastoreItem xmlns:ds="http://schemas.openxmlformats.org/officeDocument/2006/customXml" ds:itemID="{2FADEED3-D19F-409A-AC82-A9778D0D9FAA}">
  <ds:schemaRefs>
    <ds:schemaRef ds:uri="710844ae-b2a4-4214-b24f-b0b8858ca061"/>
    <ds:schemaRef ds:uri="d8083ca1-a162-43c7-b747-b1fcf6f8f8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TRFK_ppt_hovedlogo</Template>
  <TotalTime>82</TotalTime>
  <Words>1033</Words>
  <Application>Microsoft Office PowerPoint</Application>
  <PresentationFormat>Widescreen</PresentationFormat>
  <Paragraphs>97</Paragraphs>
  <Slides>27</Slides>
  <Notes>8</Notes>
  <HiddenSlides>0</HiddenSlides>
  <MMClips>5</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27</vt:i4>
      </vt:variant>
    </vt:vector>
  </HeadingPairs>
  <TitlesOfParts>
    <vt:vector size="32" baseType="lpstr">
      <vt:lpstr>Arial</vt:lpstr>
      <vt:lpstr>Biome Light</vt:lpstr>
      <vt:lpstr>Calibri</vt:lpstr>
      <vt:lpstr>Verdana</vt:lpstr>
      <vt:lpstr>TRFK</vt:lpstr>
      <vt:lpstr>Eksempler temakort</vt:lpstr>
      <vt:lpstr>PowerPoint-presentasjon</vt:lpstr>
      <vt:lpstr>PowerPoint-presentasjon</vt:lpstr>
      <vt:lpstr>Temakort </vt:lpstr>
      <vt:lpstr>Naturfag</vt:lpstr>
      <vt:lpstr>PowerPoint-presentasjon</vt:lpstr>
      <vt:lpstr>PowerPoint-presentasjon</vt:lpstr>
      <vt:lpstr>Norsk</vt:lpstr>
      <vt:lpstr>PowerPoint-presentasjon</vt:lpstr>
      <vt:lpstr>Matematikk</vt:lpstr>
      <vt:lpstr>PowerPoint-presentasjon</vt:lpstr>
      <vt:lpstr>PowerPoint-presentasjon</vt:lpstr>
      <vt:lpstr>Helse og oppvekst/helsearbeiderfaget</vt:lpstr>
      <vt:lpstr>PowerPoint-presentasjon</vt:lpstr>
      <vt:lpstr>PowerPoint-presentasjon</vt:lpstr>
      <vt:lpstr>PowerPoint-presentasjon</vt:lpstr>
      <vt:lpstr>Malerfaget</vt:lpstr>
      <vt:lpstr>PowerPoint-presentasjon</vt:lpstr>
      <vt:lpstr>Malerfaget</vt:lpstr>
      <vt:lpstr>PowerPoint-presentasjon</vt:lpstr>
      <vt:lpstr>Hvordan bruke temakort i læringsarbeidet?</vt:lpstr>
      <vt:lpstr>PowerPoint-presentasjon</vt:lpstr>
      <vt:lpstr>Video: Temakort i læringsarbeidet</vt:lpstr>
      <vt:lpstr>Video: Språk og fag hånd i hånd ved orkdal vgs</vt:lpstr>
      <vt:lpstr>Video: Bruk av temakort ved Orkdal vgs </vt:lpstr>
      <vt:lpstr>Iscenesettelse av temakort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Eksempler på språklig læringsstøtte (temakort) i fag</dc:title>
  <dc:creator>Rune Gjerdevik</dc:creator>
  <cp:lastModifiedBy>Rune Gjerdevik</cp:lastModifiedBy>
  <cp:revision>1</cp:revision>
  <dcterms:created xsi:type="dcterms:W3CDTF">2024-02-27T09:00:17Z</dcterms:created>
  <dcterms:modified xsi:type="dcterms:W3CDTF">2024-03-04T09:55:16Z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0x010100F4C1D1EECDF0E242A83BEF1D0DC67523</vt:lpwstr>
  </property>
</Properties>
</file>